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1" r:id="rId2"/>
    <p:sldId id="256" r:id="rId3"/>
    <p:sldId id="257" r:id="rId4"/>
    <p:sldId id="282" r:id="rId5"/>
    <p:sldId id="271" r:id="rId6"/>
    <p:sldId id="258" r:id="rId7"/>
    <p:sldId id="272" r:id="rId8"/>
    <p:sldId id="259" r:id="rId9"/>
    <p:sldId id="273" r:id="rId10"/>
    <p:sldId id="260" r:id="rId11"/>
    <p:sldId id="274" r:id="rId12"/>
    <p:sldId id="261" r:id="rId13"/>
    <p:sldId id="275" r:id="rId14"/>
    <p:sldId id="262" r:id="rId15"/>
    <p:sldId id="276" r:id="rId16"/>
    <p:sldId id="263" r:id="rId17"/>
    <p:sldId id="284" r:id="rId18"/>
    <p:sldId id="283" r:id="rId19"/>
    <p:sldId id="264" r:id="rId20"/>
    <p:sldId id="278" r:id="rId21"/>
    <p:sldId id="265" r:id="rId22"/>
    <p:sldId id="279" r:id="rId23"/>
    <p:sldId id="266" r:id="rId24"/>
    <p:sldId id="269" r:id="rId25"/>
    <p:sldId id="268" r:id="rId2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C51"/>
    <a:srgbClr val="00A69C"/>
    <a:srgbClr val="276580"/>
    <a:srgbClr val="596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>
      <p:cViewPr varScale="1">
        <p:scale>
          <a:sx n="42" d="100"/>
          <a:sy n="42" d="100"/>
        </p:scale>
        <p:origin x="34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ADA60-61D8-4A96-B853-9655066BA1DD}" type="datetimeFigureOut">
              <a:rPr lang="en-AU" smtClean="0"/>
              <a:t>27/01/2022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7ECA0-3B6E-4B4A-B57A-824EB7D496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50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7ECA0-3B6E-4B4A-B57A-824EB7D4963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79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7ECA0-3B6E-4B4A-B57A-824EB7D4963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27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7ECA0-3B6E-4B4A-B57A-824EB7D4963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09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7ECA0-3B6E-4B4A-B57A-824EB7D4963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00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E6E6E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D0D2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E6E6E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D0D2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E6E6E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E6E6E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297920"/>
          </a:xfrm>
          <a:custGeom>
            <a:avLst/>
            <a:gdLst/>
            <a:ahLst/>
            <a:cxnLst/>
            <a:rect l="l" t="t" r="r" b="b"/>
            <a:pathLst>
              <a:path w="20104100" h="11297920">
                <a:moveTo>
                  <a:pt x="20104099" y="0"/>
                </a:moveTo>
                <a:lnTo>
                  <a:pt x="0" y="0"/>
                </a:lnTo>
                <a:lnTo>
                  <a:pt x="0" y="11285446"/>
                </a:lnTo>
                <a:lnTo>
                  <a:pt x="20104099" y="1129743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63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63B51"/>
                </a:solidFill>
                <a:latin typeface="Adelle PE"/>
                <a:cs typeface="Adelle 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48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092035" cy="11308715"/>
          </a:xfrm>
          <a:custGeom>
            <a:avLst/>
            <a:gdLst/>
            <a:ahLst/>
            <a:cxnLst/>
            <a:rect l="l" t="t" r="r" b="b"/>
            <a:pathLst>
              <a:path w="20092035" h="11308715">
                <a:moveTo>
                  <a:pt x="6232825" y="0"/>
                </a:moveTo>
                <a:lnTo>
                  <a:pt x="0" y="0"/>
                </a:lnTo>
                <a:lnTo>
                  <a:pt x="0" y="11308556"/>
                </a:lnTo>
                <a:lnTo>
                  <a:pt x="20084969" y="11308556"/>
                </a:lnTo>
                <a:lnTo>
                  <a:pt x="20091670" y="8251"/>
                </a:lnTo>
                <a:lnTo>
                  <a:pt x="6232825" y="0"/>
                </a:lnTo>
                <a:close/>
              </a:path>
            </a:pathLst>
          </a:custGeom>
          <a:solidFill>
            <a:srgbClr val="063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90460" y="753903"/>
            <a:ext cx="13161902" cy="96750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990766" y="9863537"/>
            <a:ext cx="171586" cy="2070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88405" y="9863537"/>
            <a:ext cx="197323" cy="2070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418070" y="9863537"/>
            <a:ext cx="78364" cy="20705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528756" y="9863244"/>
            <a:ext cx="204485" cy="2073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760143" y="9859810"/>
            <a:ext cx="191041" cy="21421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973515" y="9859816"/>
            <a:ext cx="135838" cy="21420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8205463" y="9863537"/>
            <a:ext cx="525145" cy="207645"/>
          </a:xfrm>
          <a:custGeom>
            <a:avLst/>
            <a:gdLst/>
            <a:ahLst/>
            <a:cxnLst/>
            <a:rect l="l" t="t" r="r" b="b"/>
            <a:pathLst>
              <a:path w="525144" h="207645">
                <a:moveTo>
                  <a:pt x="149860" y="158724"/>
                </a:moveTo>
                <a:lnTo>
                  <a:pt x="130695" y="158724"/>
                </a:lnTo>
                <a:lnTo>
                  <a:pt x="125539" y="186461"/>
                </a:lnTo>
                <a:lnTo>
                  <a:pt x="124688" y="186753"/>
                </a:lnTo>
                <a:lnTo>
                  <a:pt x="48895" y="186753"/>
                </a:lnTo>
                <a:lnTo>
                  <a:pt x="48895" y="112966"/>
                </a:lnTo>
                <a:lnTo>
                  <a:pt x="125260" y="112966"/>
                </a:lnTo>
                <a:lnTo>
                  <a:pt x="125260" y="92379"/>
                </a:lnTo>
                <a:lnTo>
                  <a:pt x="48895" y="92379"/>
                </a:lnTo>
                <a:lnTo>
                  <a:pt x="48895" y="20307"/>
                </a:lnTo>
                <a:lnTo>
                  <a:pt x="118389" y="20307"/>
                </a:lnTo>
                <a:lnTo>
                  <a:pt x="119545" y="21170"/>
                </a:lnTo>
                <a:lnTo>
                  <a:pt x="124117" y="46050"/>
                </a:lnTo>
                <a:lnTo>
                  <a:pt x="143560" y="47193"/>
                </a:lnTo>
                <a:lnTo>
                  <a:pt x="143560" y="0"/>
                </a:lnTo>
                <a:lnTo>
                  <a:pt x="0" y="0"/>
                </a:lnTo>
                <a:lnTo>
                  <a:pt x="0" y="15735"/>
                </a:lnTo>
                <a:lnTo>
                  <a:pt x="18021" y="17729"/>
                </a:lnTo>
                <a:lnTo>
                  <a:pt x="22021" y="18021"/>
                </a:lnTo>
                <a:lnTo>
                  <a:pt x="22593" y="19151"/>
                </a:lnTo>
                <a:lnTo>
                  <a:pt x="22593" y="188175"/>
                </a:lnTo>
                <a:lnTo>
                  <a:pt x="22021" y="189039"/>
                </a:lnTo>
                <a:lnTo>
                  <a:pt x="18021" y="189611"/>
                </a:lnTo>
                <a:lnTo>
                  <a:pt x="0" y="191617"/>
                </a:lnTo>
                <a:lnTo>
                  <a:pt x="0" y="207060"/>
                </a:lnTo>
                <a:lnTo>
                  <a:pt x="149860" y="207060"/>
                </a:lnTo>
                <a:lnTo>
                  <a:pt x="149860" y="158724"/>
                </a:lnTo>
                <a:close/>
              </a:path>
              <a:path w="525144" h="207645">
                <a:moveTo>
                  <a:pt x="356069" y="0"/>
                </a:moveTo>
                <a:lnTo>
                  <a:pt x="293738" y="0"/>
                </a:lnTo>
                <a:lnTo>
                  <a:pt x="290868" y="15443"/>
                </a:lnTo>
                <a:lnTo>
                  <a:pt x="314032" y="18021"/>
                </a:lnTo>
                <a:lnTo>
                  <a:pt x="260565" y="184467"/>
                </a:lnTo>
                <a:lnTo>
                  <a:pt x="208216" y="18021"/>
                </a:lnTo>
                <a:lnTo>
                  <a:pt x="231673" y="15443"/>
                </a:lnTo>
                <a:lnTo>
                  <a:pt x="231673" y="0"/>
                </a:lnTo>
                <a:lnTo>
                  <a:pt x="164757" y="0"/>
                </a:lnTo>
                <a:lnTo>
                  <a:pt x="161886" y="15443"/>
                </a:lnTo>
                <a:lnTo>
                  <a:pt x="180479" y="20015"/>
                </a:lnTo>
                <a:lnTo>
                  <a:pt x="242544" y="207060"/>
                </a:lnTo>
                <a:lnTo>
                  <a:pt x="278003" y="207060"/>
                </a:lnTo>
                <a:lnTo>
                  <a:pt x="338061" y="20586"/>
                </a:lnTo>
                <a:lnTo>
                  <a:pt x="340626" y="19456"/>
                </a:lnTo>
                <a:lnTo>
                  <a:pt x="356069" y="15443"/>
                </a:lnTo>
                <a:lnTo>
                  <a:pt x="356069" y="0"/>
                </a:lnTo>
                <a:close/>
              </a:path>
              <a:path w="525144" h="207645">
                <a:moveTo>
                  <a:pt x="524827" y="158724"/>
                </a:moveTo>
                <a:lnTo>
                  <a:pt x="505663" y="158724"/>
                </a:lnTo>
                <a:lnTo>
                  <a:pt x="500519" y="186461"/>
                </a:lnTo>
                <a:lnTo>
                  <a:pt x="499656" y="186753"/>
                </a:lnTo>
                <a:lnTo>
                  <a:pt x="423862" y="186753"/>
                </a:lnTo>
                <a:lnTo>
                  <a:pt x="423862" y="112966"/>
                </a:lnTo>
                <a:lnTo>
                  <a:pt x="500227" y="112966"/>
                </a:lnTo>
                <a:lnTo>
                  <a:pt x="500227" y="92379"/>
                </a:lnTo>
                <a:lnTo>
                  <a:pt x="423862" y="92379"/>
                </a:lnTo>
                <a:lnTo>
                  <a:pt x="423862" y="20307"/>
                </a:lnTo>
                <a:lnTo>
                  <a:pt x="493356" y="20307"/>
                </a:lnTo>
                <a:lnTo>
                  <a:pt x="494512" y="21170"/>
                </a:lnTo>
                <a:lnTo>
                  <a:pt x="499084" y="46050"/>
                </a:lnTo>
                <a:lnTo>
                  <a:pt x="518541" y="47193"/>
                </a:lnTo>
                <a:lnTo>
                  <a:pt x="518541" y="0"/>
                </a:lnTo>
                <a:lnTo>
                  <a:pt x="374967" y="0"/>
                </a:lnTo>
                <a:lnTo>
                  <a:pt x="374967" y="15735"/>
                </a:lnTo>
                <a:lnTo>
                  <a:pt x="392988" y="17729"/>
                </a:lnTo>
                <a:lnTo>
                  <a:pt x="396989" y="18021"/>
                </a:lnTo>
                <a:lnTo>
                  <a:pt x="397560" y="19151"/>
                </a:lnTo>
                <a:lnTo>
                  <a:pt x="397560" y="188175"/>
                </a:lnTo>
                <a:lnTo>
                  <a:pt x="396989" y="189039"/>
                </a:lnTo>
                <a:lnTo>
                  <a:pt x="392988" y="189611"/>
                </a:lnTo>
                <a:lnTo>
                  <a:pt x="374967" y="191617"/>
                </a:lnTo>
                <a:lnTo>
                  <a:pt x="374967" y="207060"/>
                </a:lnTo>
                <a:lnTo>
                  <a:pt x="524827" y="207060"/>
                </a:lnTo>
                <a:lnTo>
                  <a:pt x="524827" y="158724"/>
                </a:lnTo>
                <a:close/>
              </a:path>
            </a:pathLst>
          </a:custGeom>
          <a:solidFill>
            <a:srgbClr val="D0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762057" y="9863534"/>
            <a:ext cx="344346" cy="20705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982465" y="10144486"/>
            <a:ext cx="374670" cy="21421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385757" y="10148210"/>
            <a:ext cx="196758" cy="21048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604846" y="10148211"/>
            <a:ext cx="171596" cy="20705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802479" y="10148211"/>
            <a:ext cx="197334" cy="20705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094793" y="10148206"/>
            <a:ext cx="118111" cy="21048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238654" y="10148210"/>
            <a:ext cx="196758" cy="21048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457744" y="10144490"/>
            <a:ext cx="135849" cy="21420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613059" y="10148211"/>
            <a:ext cx="171596" cy="20705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809258" y="10148211"/>
            <a:ext cx="78364" cy="20705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916229" y="10144486"/>
            <a:ext cx="166445" cy="21421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117296" y="10148211"/>
            <a:ext cx="149859" cy="20705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998201" y="10429163"/>
            <a:ext cx="469620" cy="21420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487292" y="10432883"/>
            <a:ext cx="171596" cy="20705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684926" y="10432883"/>
            <a:ext cx="149859" cy="207051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866546" y="10432883"/>
            <a:ext cx="238516" cy="207051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202326" y="10432883"/>
            <a:ext cx="238516" cy="20705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8472044" y="10432882"/>
            <a:ext cx="196758" cy="210485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691135" y="10429163"/>
            <a:ext cx="135849" cy="21420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846448" y="10432883"/>
            <a:ext cx="171596" cy="207051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9107571" y="10432874"/>
            <a:ext cx="188182" cy="207061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323804" y="10429157"/>
            <a:ext cx="193617" cy="214213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5895866" y="9814896"/>
            <a:ext cx="972819" cy="840740"/>
          </a:xfrm>
          <a:custGeom>
            <a:avLst/>
            <a:gdLst/>
            <a:ahLst/>
            <a:cxnLst/>
            <a:rect l="l" t="t" r="r" b="b"/>
            <a:pathLst>
              <a:path w="972819" h="840740">
                <a:moveTo>
                  <a:pt x="972286" y="420370"/>
                </a:moveTo>
                <a:lnTo>
                  <a:pt x="970648" y="407847"/>
                </a:lnTo>
                <a:lnTo>
                  <a:pt x="965746" y="395973"/>
                </a:lnTo>
                <a:lnTo>
                  <a:pt x="751217" y="24396"/>
                </a:lnTo>
                <a:lnTo>
                  <a:pt x="743394" y="14211"/>
                </a:lnTo>
                <a:lnTo>
                  <a:pt x="733361" y="6540"/>
                </a:lnTo>
                <a:lnTo>
                  <a:pt x="721690" y="1689"/>
                </a:lnTo>
                <a:lnTo>
                  <a:pt x="708964" y="0"/>
                </a:lnTo>
                <a:lnTo>
                  <a:pt x="279895" y="0"/>
                </a:lnTo>
                <a:lnTo>
                  <a:pt x="269036" y="1282"/>
                </a:lnTo>
                <a:lnTo>
                  <a:pt x="268338" y="1536"/>
                </a:lnTo>
                <a:lnTo>
                  <a:pt x="267169" y="1689"/>
                </a:lnTo>
                <a:lnTo>
                  <a:pt x="262089" y="3810"/>
                </a:lnTo>
                <a:lnTo>
                  <a:pt x="258953" y="4940"/>
                </a:lnTo>
                <a:lnTo>
                  <a:pt x="258203" y="5422"/>
                </a:lnTo>
                <a:lnTo>
                  <a:pt x="255511" y="6540"/>
                </a:lnTo>
                <a:lnTo>
                  <a:pt x="250520" y="10363"/>
                </a:lnTo>
                <a:lnTo>
                  <a:pt x="249936" y="10731"/>
                </a:lnTo>
                <a:lnTo>
                  <a:pt x="249618" y="11049"/>
                </a:lnTo>
                <a:lnTo>
                  <a:pt x="245478" y="14211"/>
                </a:lnTo>
                <a:lnTo>
                  <a:pt x="242265" y="18389"/>
                </a:lnTo>
                <a:lnTo>
                  <a:pt x="237642" y="24396"/>
                </a:lnTo>
                <a:lnTo>
                  <a:pt x="23114" y="395973"/>
                </a:lnTo>
                <a:lnTo>
                  <a:pt x="18211" y="407847"/>
                </a:lnTo>
                <a:lnTo>
                  <a:pt x="16586" y="420370"/>
                </a:lnTo>
                <a:lnTo>
                  <a:pt x="18224" y="432892"/>
                </a:lnTo>
                <a:lnTo>
                  <a:pt x="23126" y="444766"/>
                </a:lnTo>
                <a:lnTo>
                  <a:pt x="88988" y="558876"/>
                </a:lnTo>
                <a:lnTo>
                  <a:pt x="92290" y="570420"/>
                </a:lnTo>
                <a:lnTo>
                  <a:pt x="89954" y="581621"/>
                </a:lnTo>
                <a:lnTo>
                  <a:pt x="82842" y="590499"/>
                </a:lnTo>
                <a:lnTo>
                  <a:pt x="71843" y="595083"/>
                </a:lnTo>
                <a:lnTo>
                  <a:pt x="60185" y="597077"/>
                </a:lnTo>
                <a:lnTo>
                  <a:pt x="48323" y="599948"/>
                </a:lnTo>
                <a:lnTo>
                  <a:pt x="36664" y="603846"/>
                </a:lnTo>
                <a:lnTo>
                  <a:pt x="25704" y="608926"/>
                </a:lnTo>
                <a:lnTo>
                  <a:pt x="19189" y="612482"/>
                </a:lnTo>
                <a:lnTo>
                  <a:pt x="14605" y="617016"/>
                </a:lnTo>
                <a:lnTo>
                  <a:pt x="10795" y="621855"/>
                </a:lnTo>
                <a:lnTo>
                  <a:pt x="13182" y="619925"/>
                </a:lnTo>
                <a:lnTo>
                  <a:pt x="15392" y="617880"/>
                </a:lnTo>
                <a:lnTo>
                  <a:pt x="17983" y="616470"/>
                </a:lnTo>
                <a:lnTo>
                  <a:pt x="6134" y="628091"/>
                </a:lnTo>
                <a:lnTo>
                  <a:pt x="0" y="651929"/>
                </a:lnTo>
                <a:lnTo>
                  <a:pt x="2870" y="675411"/>
                </a:lnTo>
                <a:lnTo>
                  <a:pt x="10325" y="693521"/>
                </a:lnTo>
                <a:lnTo>
                  <a:pt x="22047" y="709002"/>
                </a:lnTo>
                <a:lnTo>
                  <a:pt x="40017" y="723023"/>
                </a:lnTo>
                <a:lnTo>
                  <a:pt x="63957" y="729272"/>
                </a:lnTo>
                <a:lnTo>
                  <a:pt x="93573" y="721423"/>
                </a:lnTo>
                <a:lnTo>
                  <a:pt x="102273" y="715733"/>
                </a:lnTo>
                <a:lnTo>
                  <a:pt x="108140" y="710565"/>
                </a:lnTo>
                <a:lnTo>
                  <a:pt x="110794" y="708228"/>
                </a:lnTo>
                <a:lnTo>
                  <a:pt x="111480" y="707491"/>
                </a:lnTo>
                <a:lnTo>
                  <a:pt x="113957" y="705218"/>
                </a:lnTo>
                <a:lnTo>
                  <a:pt x="119519" y="699020"/>
                </a:lnTo>
                <a:lnTo>
                  <a:pt x="147281" y="681139"/>
                </a:lnTo>
                <a:lnTo>
                  <a:pt x="158216" y="684682"/>
                </a:lnTo>
                <a:lnTo>
                  <a:pt x="166636" y="693343"/>
                </a:lnTo>
                <a:lnTo>
                  <a:pt x="251726" y="840740"/>
                </a:lnTo>
                <a:lnTo>
                  <a:pt x="416801" y="840740"/>
                </a:lnTo>
                <a:lnTo>
                  <a:pt x="428536" y="837768"/>
                </a:lnTo>
                <a:lnTo>
                  <a:pt x="430593" y="835901"/>
                </a:lnTo>
                <a:lnTo>
                  <a:pt x="430136" y="836625"/>
                </a:lnTo>
                <a:lnTo>
                  <a:pt x="436156" y="831088"/>
                </a:lnTo>
                <a:lnTo>
                  <a:pt x="436397" y="830656"/>
                </a:lnTo>
                <a:lnTo>
                  <a:pt x="437070" y="830033"/>
                </a:lnTo>
                <a:lnTo>
                  <a:pt x="437857" y="827951"/>
                </a:lnTo>
                <a:lnTo>
                  <a:pt x="440029" y="823963"/>
                </a:lnTo>
                <a:lnTo>
                  <a:pt x="440474" y="821080"/>
                </a:lnTo>
                <a:lnTo>
                  <a:pt x="441147" y="819327"/>
                </a:lnTo>
                <a:lnTo>
                  <a:pt x="440956" y="818019"/>
                </a:lnTo>
                <a:lnTo>
                  <a:pt x="441299" y="815873"/>
                </a:lnTo>
                <a:lnTo>
                  <a:pt x="439496" y="807427"/>
                </a:lnTo>
                <a:lnTo>
                  <a:pt x="435178" y="796163"/>
                </a:lnTo>
                <a:lnTo>
                  <a:pt x="431660" y="784669"/>
                </a:lnTo>
                <a:lnTo>
                  <a:pt x="429374" y="773455"/>
                </a:lnTo>
                <a:lnTo>
                  <a:pt x="428764" y="763003"/>
                </a:lnTo>
                <a:lnTo>
                  <a:pt x="454088" y="715784"/>
                </a:lnTo>
                <a:lnTo>
                  <a:pt x="494461" y="704748"/>
                </a:lnTo>
                <a:lnTo>
                  <a:pt x="513880" y="707326"/>
                </a:lnTo>
                <a:lnTo>
                  <a:pt x="535673" y="716559"/>
                </a:lnTo>
                <a:lnTo>
                  <a:pt x="553275" y="733780"/>
                </a:lnTo>
                <a:lnTo>
                  <a:pt x="560120" y="760285"/>
                </a:lnTo>
                <a:lnTo>
                  <a:pt x="559028" y="772426"/>
                </a:lnTo>
                <a:lnTo>
                  <a:pt x="556564" y="784580"/>
                </a:lnTo>
                <a:lnTo>
                  <a:pt x="553072" y="796404"/>
                </a:lnTo>
                <a:lnTo>
                  <a:pt x="548932" y="807580"/>
                </a:lnTo>
                <a:lnTo>
                  <a:pt x="547370" y="819467"/>
                </a:lnTo>
                <a:lnTo>
                  <a:pt x="551459" y="830122"/>
                </a:lnTo>
                <a:lnTo>
                  <a:pt x="559968" y="837793"/>
                </a:lnTo>
                <a:lnTo>
                  <a:pt x="571652" y="840740"/>
                </a:lnTo>
                <a:lnTo>
                  <a:pt x="734034" y="840740"/>
                </a:lnTo>
                <a:lnTo>
                  <a:pt x="737133" y="840740"/>
                </a:lnTo>
                <a:lnTo>
                  <a:pt x="965746" y="444766"/>
                </a:lnTo>
                <a:lnTo>
                  <a:pt x="970648" y="432892"/>
                </a:lnTo>
                <a:lnTo>
                  <a:pt x="972286" y="42037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5912455" y="9825958"/>
            <a:ext cx="233045" cy="573405"/>
          </a:xfrm>
          <a:custGeom>
            <a:avLst/>
            <a:gdLst/>
            <a:ahLst/>
            <a:cxnLst/>
            <a:rect l="l" t="t" r="r" b="b"/>
            <a:pathLst>
              <a:path w="233044" h="573404">
                <a:moveTo>
                  <a:pt x="233005" y="0"/>
                </a:moveTo>
                <a:lnTo>
                  <a:pt x="6541" y="384909"/>
                </a:lnTo>
                <a:lnTo>
                  <a:pt x="0" y="409305"/>
                </a:lnTo>
                <a:lnTo>
                  <a:pt x="1635" y="421828"/>
                </a:lnTo>
                <a:lnTo>
                  <a:pt x="6541" y="433693"/>
                </a:lnTo>
                <a:lnTo>
                  <a:pt x="72414" y="547794"/>
                </a:lnTo>
                <a:lnTo>
                  <a:pt x="75005" y="554271"/>
                </a:lnTo>
                <a:lnTo>
                  <a:pt x="75631" y="560891"/>
                </a:lnTo>
                <a:lnTo>
                  <a:pt x="74478" y="567310"/>
                </a:lnTo>
                <a:lnTo>
                  <a:pt x="71733" y="573186"/>
                </a:lnTo>
                <a:lnTo>
                  <a:pt x="78368" y="566932"/>
                </a:lnTo>
                <a:lnTo>
                  <a:pt x="82216" y="558755"/>
                </a:lnTo>
                <a:lnTo>
                  <a:pt x="82822" y="549615"/>
                </a:lnTo>
                <a:lnTo>
                  <a:pt x="79733" y="540475"/>
                </a:lnTo>
                <a:lnTo>
                  <a:pt x="13850" y="426374"/>
                </a:lnTo>
                <a:lnTo>
                  <a:pt x="8949" y="414509"/>
                </a:lnTo>
                <a:lnTo>
                  <a:pt x="7316" y="401986"/>
                </a:lnTo>
                <a:lnTo>
                  <a:pt x="8949" y="389461"/>
                </a:lnTo>
                <a:lnTo>
                  <a:pt x="13850" y="377590"/>
                </a:lnTo>
                <a:lnTo>
                  <a:pt x="229665" y="3779"/>
                </a:lnTo>
                <a:lnTo>
                  <a:pt x="231414" y="1968"/>
                </a:lnTo>
                <a:lnTo>
                  <a:pt x="233005" y="0"/>
                </a:lnTo>
                <a:close/>
              </a:path>
            </a:pathLst>
          </a:custGeom>
          <a:solidFill>
            <a:srgbClr val="00A6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896082" y="10429440"/>
            <a:ext cx="115254" cy="114717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6027768" y="10488720"/>
            <a:ext cx="609600" cy="167005"/>
          </a:xfrm>
          <a:custGeom>
            <a:avLst/>
            <a:gdLst/>
            <a:ahLst/>
            <a:cxnLst/>
            <a:rect l="l" t="t" r="r" b="b"/>
            <a:pathLst>
              <a:path w="609600" h="167004">
                <a:moveTo>
                  <a:pt x="305549" y="155486"/>
                </a:moveTo>
                <a:lnTo>
                  <a:pt x="301739" y="157988"/>
                </a:lnTo>
                <a:lnTo>
                  <a:pt x="297256" y="159600"/>
                </a:lnTo>
                <a:lnTo>
                  <a:pt x="127152" y="159600"/>
                </a:lnTo>
                <a:lnTo>
                  <a:pt x="42049" y="12204"/>
                </a:lnTo>
                <a:lnTo>
                  <a:pt x="33629" y="3543"/>
                </a:lnTo>
                <a:lnTo>
                  <a:pt x="22682" y="0"/>
                </a:lnTo>
                <a:lnTo>
                  <a:pt x="11391" y="1790"/>
                </a:lnTo>
                <a:lnTo>
                  <a:pt x="1905" y="9144"/>
                </a:lnTo>
                <a:lnTo>
                  <a:pt x="0" y="11480"/>
                </a:lnTo>
                <a:lnTo>
                  <a:pt x="9118" y="7721"/>
                </a:lnTo>
                <a:lnTo>
                  <a:pt x="18821" y="7886"/>
                </a:lnTo>
                <a:lnTo>
                  <a:pt x="27800" y="11861"/>
                </a:lnTo>
                <a:lnTo>
                  <a:pt x="34734" y="19519"/>
                </a:lnTo>
                <a:lnTo>
                  <a:pt x="119837" y="166916"/>
                </a:lnTo>
                <a:lnTo>
                  <a:pt x="293801" y="166916"/>
                </a:lnTo>
                <a:lnTo>
                  <a:pt x="301269" y="162191"/>
                </a:lnTo>
                <a:lnTo>
                  <a:pt x="305549" y="155486"/>
                </a:lnTo>
                <a:close/>
              </a:path>
              <a:path w="609600" h="167004">
                <a:moveTo>
                  <a:pt x="609447" y="159588"/>
                </a:moveTo>
                <a:lnTo>
                  <a:pt x="447065" y="159588"/>
                </a:lnTo>
                <a:lnTo>
                  <a:pt x="435381" y="156654"/>
                </a:lnTo>
                <a:lnTo>
                  <a:pt x="426872" y="148983"/>
                </a:lnTo>
                <a:lnTo>
                  <a:pt x="422783" y="138328"/>
                </a:lnTo>
                <a:lnTo>
                  <a:pt x="424345" y="126428"/>
                </a:lnTo>
                <a:lnTo>
                  <a:pt x="428485" y="115252"/>
                </a:lnTo>
                <a:lnTo>
                  <a:pt x="431977" y="103441"/>
                </a:lnTo>
                <a:lnTo>
                  <a:pt x="434454" y="91287"/>
                </a:lnTo>
                <a:lnTo>
                  <a:pt x="435546" y="79146"/>
                </a:lnTo>
                <a:lnTo>
                  <a:pt x="428701" y="52628"/>
                </a:lnTo>
                <a:lnTo>
                  <a:pt x="411099" y="35420"/>
                </a:lnTo>
                <a:lnTo>
                  <a:pt x="389305" y="26187"/>
                </a:lnTo>
                <a:lnTo>
                  <a:pt x="369887" y="23609"/>
                </a:lnTo>
                <a:lnTo>
                  <a:pt x="357416" y="24765"/>
                </a:lnTo>
                <a:lnTo>
                  <a:pt x="343319" y="28359"/>
                </a:lnTo>
                <a:lnTo>
                  <a:pt x="329272" y="35191"/>
                </a:lnTo>
                <a:lnTo>
                  <a:pt x="316941" y="46113"/>
                </a:lnTo>
                <a:lnTo>
                  <a:pt x="328371" y="38887"/>
                </a:lnTo>
                <a:lnTo>
                  <a:pt x="340448" y="34277"/>
                </a:lnTo>
                <a:lnTo>
                  <a:pt x="352196" y="31775"/>
                </a:lnTo>
                <a:lnTo>
                  <a:pt x="362572" y="30924"/>
                </a:lnTo>
                <a:lnTo>
                  <a:pt x="381990" y="33502"/>
                </a:lnTo>
                <a:lnTo>
                  <a:pt x="403771" y="42735"/>
                </a:lnTo>
                <a:lnTo>
                  <a:pt x="421373" y="59956"/>
                </a:lnTo>
                <a:lnTo>
                  <a:pt x="428218" y="86461"/>
                </a:lnTo>
                <a:lnTo>
                  <a:pt x="427139" y="98602"/>
                </a:lnTo>
                <a:lnTo>
                  <a:pt x="424662" y="110756"/>
                </a:lnTo>
                <a:lnTo>
                  <a:pt x="421170" y="122580"/>
                </a:lnTo>
                <a:lnTo>
                  <a:pt x="417042" y="133756"/>
                </a:lnTo>
                <a:lnTo>
                  <a:pt x="415467" y="145643"/>
                </a:lnTo>
                <a:lnTo>
                  <a:pt x="419557" y="156298"/>
                </a:lnTo>
                <a:lnTo>
                  <a:pt x="428066" y="163969"/>
                </a:lnTo>
                <a:lnTo>
                  <a:pt x="439750" y="166916"/>
                </a:lnTo>
                <a:lnTo>
                  <a:pt x="605218" y="166916"/>
                </a:lnTo>
                <a:lnTo>
                  <a:pt x="609447" y="159588"/>
                </a:lnTo>
                <a:close/>
              </a:path>
            </a:pathLst>
          </a:custGeom>
          <a:solidFill>
            <a:srgbClr val="00A6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115411" y="9974141"/>
            <a:ext cx="567690" cy="494665"/>
          </a:xfrm>
          <a:custGeom>
            <a:avLst/>
            <a:gdLst/>
            <a:ahLst/>
            <a:cxnLst/>
            <a:rect l="l" t="t" r="r" b="b"/>
            <a:pathLst>
              <a:path w="567690" h="494665">
                <a:moveTo>
                  <a:pt x="230898" y="434111"/>
                </a:moveTo>
                <a:lnTo>
                  <a:pt x="176136" y="429488"/>
                </a:lnTo>
                <a:lnTo>
                  <a:pt x="166243" y="428828"/>
                </a:lnTo>
                <a:lnTo>
                  <a:pt x="165582" y="426847"/>
                </a:lnTo>
                <a:lnTo>
                  <a:pt x="165582" y="8585"/>
                </a:lnTo>
                <a:lnTo>
                  <a:pt x="7251" y="8585"/>
                </a:lnTo>
                <a:lnTo>
                  <a:pt x="0" y="62026"/>
                </a:lnTo>
                <a:lnTo>
                  <a:pt x="57391" y="74561"/>
                </a:lnTo>
                <a:lnTo>
                  <a:pt x="63995" y="76530"/>
                </a:lnTo>
                <a:lnTo>
                  <a:pt x="65963" y="79832"/>
                </a:lnTo>
                <a:lnTo>
                  <a:pt x="65963" y="426186"/>
                </a:lnTo>
                <a:lnTo>
                  <a:pt x="64655" y="428828"/>
                </a:lnTo>
                <a:lnTo>
                  <a:pt x="660" y="433451"/>
                </a:lnTo>
                <a:lnTo>
                  <a:pt x="660" y="486219"/>
                </a:lnTo>
                <a:lnTo>
                  <a:pt x="230898" y="486219"/>
                </a:lnTo>
                <a:lnTo>
                  <a:pt x="230898" y="434111"/>
                </a:lnTo>
                <a:close/>
              </a:path>
              <a:path w="567690" h="494665">
                <a:moveTo>
                  <a:pt x="567080" y="240804"/>
                </a:moveTo>
                <a:lnTo>
                  <a:pt x="564756" y="179476"/>
                </a:lnTo>
                <a:lnTo>
                  <a:pt x="557060" y="126415"/>
                </a:lnTo>
                <a:lnTo>
                  <a:pt x="542886" y="82054"/>
                </a:lnTo>
                <a:lnTo>
                  <a:pt x="521131" y="46799"/>
                </a:lnTo>
                <a:lnTo>
                  <a:pt x="490728" y="21082"/>
                </a:lnTo>
                <a:lnTo>
                  <a:pt x="461454" y="9626"/>
                </a:lnTo>
                <a:lnTo>
                  <a:pt x="461454" y="247396"/>
                </a:lnTo>
                <a:lnTo>
                  <a:pt x="459663" y="310845"/>
                </a:lnTo>
                <a:lnTo>
                  <a:pt x="453237" y="360807"/>
                </a:lnTo>
                <a:lnTo>
                  <a:pt x="441007" y="395478"/>
                </a:lnTo>
                <a:lnTo>
                  <a:pt x="421754" y="415671"/>
                </a:lnTo>
                <a:lnTo>
                  <a:pt x="394233" y="422224"/>
                </a:lnTo>
                <a:lnTo>
                  <a:pt x="366483" y="415569"/>
                </a:lnTo>
                <a:lnTo>
                  <a:pt x="347827" y="395262"/>
                </a:lnTo>
                <a:lnTo>
                  <a:pt x="336575" y="360807"/>
                </a:lnTo>
                <a:lnTo>
                  <a:pt x="331050" y="311683"/>
                </a:lnTo>
                <a:lnTo>
                  <a:pt x="329590" y="247396"/>
                </a:lnTo>
                <a:lnTo>
                  <a:pt x="331533" y="181724"/>
                </a:lnTo>
                <a:lnTo>
                  <a:pt x="338150" y="132753"/>
                </a:lnTo>
                <a:lnTo>
                  <a:pt x="350672" y="99250"/>
                </a:lnTo>
                <a:lnTo>
                  <a:pt x="370281" y="80035"/>
                </a:lnTo>
                <a:lnTo>
                  <a:pt x="398195" y="73901"/>
                </a:lnTo>
                <a:lnTo>
                  <a:pt x="430631" y="83616"/>
                </a:lnTo>
                <a:lnTo>
                  <a:pt x="449897" y="114058"/>
                </a:lnTo>
                <a:lnTo>
                  <a:pt x="459143" y="167132"/>
                </a:lnTo>
                <a:lnTo>
                  <a:pt x="461403" y="240804"/>
                </a:lnTo>
                <a:lnTo>
                  <a:pt x="461454" y="247396"/>
                </a:lnTo>
                <a:lnTo>
                  <a:pt x="461454" y="9626"/>
                </a:lnTo>
                <a:lnTo>
                  <a:pt x="450545" y="5346"/>
                </a:lnTo>
                <a:lnTo>
                  <a:pt x="399503" y="0"/>
                </a:lnTo>
                <a:lnTo>
                  <a:pt x="354253" y="4089"/>
                </a:lnTo>
                <a:lnTo>
                  <a:pt x="316598" y="16192"/>
                </a:lnTo>
                <a:lnTo>
                  <a:pt x="262204" y="63665"/>
                </a:lnTo>
                <a:lnTo>
                  <a:pt x="244487" y="98640"/>
                </a:lnTo>
                <a:lnTo>
                  <a:pt x="232435" y="140843"/>
                </a:lnTo>
                <a:lnTo>
                  <a:pt x="225552" y="190055"/>
                </a:lnTo>
                <a:lnTo>
                  <a:pt x="223418" y="244767"/>
                </a:lnTo>
                <a:lnTo>
                  <a:pt x="223418" y="247396"/>
                </a:lnTo>
                <a:lnTo>
                  <a:pt x="225272" y="303707"/>
                </a:lnTo>
                <a:lnTo>
                  <a:pt x="231394" y="353860"/>
                </a:lnTo>
                <a:lnTo>
                  <a:pt x="242392" y="396468"/>
                </a:lnTo>
                <a:lnTo>
                  <a:pt x="258914" y="431457"/>
                </a:lnTo>
                <a:lnTo>
                  <a:pt x="311035" y="478383"/>
                </a:lnTo>
                <a:lnTo>
                  <a:pt x="347941" y="490194"/>
                </a:lnTo>
                <a:lnTo>
                  <a:pt x="392912" y="494131"/>
                </a:lnTo>
                <a:lnTo>
                  <a:pt x="438277" y="490016"/>
                </a:lnTo>
                <a:lnTo>
                  <a:pt x="475792" y="477748"/>
                </a:lnTo>
                <a:lnTo>
                  <a:pt x="506006" y="457466"/>
                </a:lnTo>
                <a:lnTo>
                  <a:pt x="529475" y="429323"/>
                </a:lnTo>
                <a:lnTo>
                  <a:pt x="532892" y="422224"/>
                </a:lnTo>
                <a:lnTo>
                  <a:pt x="546773" y="393433"/>
                </a:lnTo>
                <a:lnTo>
                  <a:pt x="558431" y="349961"/>
                </a:lnTo>
                <a:lnTo>
                  <a:pt x="565010" y="299046"/>
                </a:lnTo>
                <a:lnTo>
                  <a:pt x="567080" y="240804"/>
                </a:lnTo>
                <a:close/>
              </a:path>
            </a:pathLst>
          </a:custGeom>
          <a:solidFill>
            <a:srgbClr val="063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5881807" y="9411120"/>
            <a:ext cx="4216400" cy="0"/>
          </a:xfrm>
          <a:custGeom>
            <a:avLst/>
            <a:gdLst/>
            <a:ahLst/>
            <a:cxnLst/>
            <a:rect l="l" t="t" r="r" b="b"/>
            <a:pathLst>
              <a:path w="4216400">
                <a:moveTo>
                  <a:pt x="421606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A6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1141" y="1364750"/>
            <a:ext cx="11041816" cy="180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D0D2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2551" y="10487645"/>
            <a:ext cx="3295650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E6E6E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57.png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6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61.png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6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62.emf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6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64.png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6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65.png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3.png"/><Relationship Id="rId2" Type="http://schemas.openxmlformats.org/officeDocument/2006/relationships/image" Target="../media/image6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67.png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3.png"/><Relationship Id="rId2" Type="http://schemas.openxmlformats.org/officeDocument/2006/relationships/image" Target="../media/image6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68.png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3.png"/><Relationship Id="rId2" Type="http://schemas.openxmlformats.org/officeDocument/2006/relationships/image" Target="../media/image69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2.png"/><Relationship Id="rId18" Type="http://schemas.openxmlformats.org/officeDocument/2006/relationships/image" Target="../media/image44.png"/><Relationship Id="rId26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4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24" Type="http://schemas.openxmlformats.org/officeDocument/2006/relationships/image" Target="../media/image49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2.png"/><Relationship Id="rId18" Type="http://schemas.openxmlformats.org/officeDocument/2006/relationships/image" Target="../media/image44.png"/><Relationship Id="rId26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4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24" Type="http://schemas.openxmlformats.org/officeDocument/2006/relationships/image" Target="../media/image49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9.png"/><Relationship Id="rId19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2.png"/><Relationship Id="rId18" Type="http://schemas.openxmlformats.org/officeDocument/2006/relationships/image" Target="../media/image44.png"/><Relationship Id="rId26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4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24" Type="http://schemas.openxmlformats.org/officeDocument/2006/relationships/image" Target="../media/image49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8.png"/><Relationship Id="rId28" Type="http://schemas.openxmlformats.org/officeDocument/2006/relationships/image" Target="../media/image55.png"/><Relationship Id="rId10" Type="http://schemas.openxmlformats.org/officeDocument/2006/relationships/image" Target="../media/image9.png"/><Relationship Id="rId19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26" Type="http://schemas.openxmlformats.org/officeDocument/2006/relationships/image" Target="../media/image56.png"/><Relationship Id="rId3" Type="http://schemas.openxmlformats.org/officeDocument/2006/relationships/image" Target="../media/image36.png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03058" y="3374611"/>
            <a:ext cx="6747509" cy="243141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 marR="5080">
              <a:lnSpc>
                <a:spcPts val="5910"/>
              </a:lnSpc>
              <a:spcBef>
                <a:spcPts val="1310"/>
              </a:spcBef>
            </a:pPr>
            <a:r>
              <a:rPr sz="5900" b="0" spc="15" dirty="0">
                <a:solidFill>
                  <a:srgbClr val="D0D2D2"/>
                </a:solidFill>
                <a:latin typeface="Adelle PE"/>
                <a:cs typeface="Adelle PE"/>
              </a:rPr>
              <a:t>THINGS </a:t>
            </a:r>
            <a:r>
              <a:rPr sz="5900" b="0" spc="-40" dirty="0">
                <a:solidFill>
                  <a:srgbClr val="D0D2D2"/>
                </a:solidFill>
                <a:latin typeface="Adelle PE"/>
                <a:cs typeface="Adelle PE"/>
              </a:rPr>
              <a:t>EVERY </a:t>
            </a:r>
            <a:r>
              <a:rPr sz="5900" b="0" spc="-35" dirty="0">
                <a:solidFill>
                  <a:srgbClr val="D0D2D2"/>
                </a:solidFill>
                <a:latin typeface="Adelle PE"/>
                <a:cs typeface="Adelle PE"/>
              </a:rPr>
              <a:t> </a:t>
            </a:r>
            <a:r>
              <a:rPr sz="5900" b="0" spc="-20" dirty="0">
                <a:solidFill>
                  <a:srgbClr val="D0D2D2"/>
                </a:solidFill>
                <a:latin typeface="Adelle PE"/>
                <a:cs typeface="Adelle PE"/>
              </a:rPr>
              <a:t>YOUTH</a:t>
            </a:r>
            <a:r>
              <a:rPr sz="5900" b="0" spc="-10" dirty="0">
                <a:solidFill>
                  <a:srgbClr val="D0D2D2"/>
                </a:solidFill>
                <a:latin typeface="Adelle PE"/>
                <a:cs typeface="Adelle PE"/>
              </a:rPr>
              <a:t> </a:t>
            </a:r>
            <a:r>
              <a:rPr sz="5900" b="0" spc="-15" dirty="0">
                <a:solidFill>
                  <a:srgbClr val="D0D2D2"/>
                </a:solidFill>
                <a:latin typeface="Adelle PE"/>
                <a:cs typeface="Adelle PE"/>
              </a:rPr>
              <a:t>JUSTICE </a:t>
            </a:r>
            <a:r>
              <a:rPr sz="5900" b="0" spc="-10" dirty="0">
                <a:solidFill>
                  <a:srgbClr val="D0D2D2"/>
                </a:solidFill>
                <a:latin typeface="Adelle PE"/>
                <a:cs typeface="Adelle PE"/>
              </a:rPr>
              <a:t> </a:t>
            </a:r>
            <a:r>
              <a:rPr sz="5900" b="0" spc="-30" dirty="0">
                <a:solidFill>
                  <a:srgbClr val="D0D2D2"/>
                </a:solidFill>
                <a:latin typeface="Adelle PE"/>
                <a:cs typeface="Adelle PE"/>
              </a:rPr>
              <a:t>SYSTEM</a:t>
            </a:r>
            <a:r>
              <a:rPr sz="5900" b="0" spc="-25" dirty="0">
                <a:solidFill>
                  <a:srgbClr val="D0D2D2"/>
                </a:solidFill>
                <a:latin typeface="Adelle PE"/>
                <a:cs typeface="Adelle PE"/>
              </a:rPr>
              <a:t> </a:t>
            </a:r>
            <a:r>
              <a:rPr sz="5900" b="0" spc="-35" dirty="0">
                <a:solidFill>
                  <a:srgbClr val="D0D2D2"/>
                </a:solidFill>
                <a:latin typeface="Adelle PE"/>
                <a:cs typeface="Adelle PE"/>
              </a:rPr>
              <a:t>MUST</a:t>
            </a:r>
            <a:r>
              <a:rPr sz="5900" b="0" spc="-25" dirty="0">
                <a:solidFill>
                  <a:srgbClr val="D0D2D2"/>
                </a:solidFill>
                <a:latin typeface="Adelle PE"/>
                <a:cs typeface="Adelle PE"/>
              </a:rPr>
              <a:t> </a:t>
            </a:r>
            <a:r>
              <a:rPr sz="5900" b="0" spc="25" dirty="0">
                <a:solidFill>
                  <a:srgbClr val="D0D2D2"/>
                </a:solidFill>
                <a:latin typeface="Adelle PE"/>
                <a:cs typeface="Adelle PE"/>
              </a:rPr>
              <a:t>DO</a:t>
            </a:r>
            <a:endParaRPr sz="5900">
              <a:latin typeface="Adelle PE"/>
              <a:cs typeface="Adelle 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1867" y="3467248"/>
            <a:ext cx="2563495" cy="2216785"/>
            <a:chOff x="5351867" y="3467248"/>
            <a:chExt cx="2563495" cy="2216785"/>
          </a:xfrm>
        </p:grpSpPr>
        <p:sp>
          <p:nvSpPr>
            <p:cNvPr id="5" name="object 5"/>
            <p:cNvSpPr/>
            <p:nvPr/>
          </p:nvSpPr>
          <p:spPr>
            <a:xfrm>
              <a:off x="5351856" y="3467258"/>
              <a:ext cx="2563495" cy="2216785"/>
            </a:xfrm>
            <a:custGeom>
              <a:avLst/>
              <a:gdLst/>
              <a:ahLst/>
              <a:cxnLst/>
              <a:rect l="l" t="t" r="r" b="b"/>
              <a:pathLst>
                <a:path w="2563495" h="2216785">
                  <a:moveTo>
                    <a:pt x="2563266" y="1108240"/>
                  </a:moveTo>
                  <a:lnTo>
                    <a:pt x="2546032" y="1043940"/>
                  </a:lnTo>
                  <a:lnTo>
                    <a:pt x="1980476" y="64300"/>
                  </a:lnTo>
                  <a:lnTo>
                    <a:pt x="1933384" y="17233"/>
                  </a:lnTo>
                  <a:lnTo>
                    <a:pt x="1869071" y="0"/>
                  </a:lnTo>
                  <a:lnTo>
                    <a:pt x="737908" y="0"/>
                  </a:lnTo>
                  <a:lnTo>
                    <a:pt x="673608" y="17233"/>
                  </a:lnTo>
                  <a:lnTo>
                    <a:pt x="626541" y="64300"/>
                  </a:lnTo>
                  <a:lnTo>
                    <a:pt x="60934" y="1043940"/>
                  </a:lnTo>
                  <a:lnTo>
                    <a:pt x="43726" y="1108240"/>
                  </a:lnTo>
                  <a:lnTo>
                    <a:pt x="48031" y="1141260"/>
                  </a:lnTo>
                  <a:lnTo>
                    <a:pt x="60960" y="1172552"/>
                  </a:lnTo>
                  <a:lnTo>
                    <a:pt x="234632" y="1473365"/>
                  </a:lnTo>
                  <a:lnTo>
                    <a:pt x="243319" y="1503832"/>
                  </a:lnTo>
                  <a:lnTo>
                    <a:pt x="237147" y="1533347"/>
                  </a:lnTo>
                  <a:lnTo>
                    <a:pt x="218414" y="1556740"/>
                  </a:lnTo>
                  <a:lnTo>
                    <a:pt x="189395" y="1568843"/>
                  </a:lnTo>
                  <a:lnTo>
                    <a:pt x="158686" y="1574114"/>
                  </a:lnTo>
                  <a:lnTo>
                    <a:pt x="127393" y="1581670"/>
                  </a:lnTo>
                  <a:lnTo>
                    <a:pt x="67754" y="1605356"/>
                  </a:lnTo>
                  <a:lnTo>
                    <a:pt x="28867" y="1636991"/>
                  </a:lnTo>
                  <a:lnTo>
                    <a:pt x="7442" y="1676082"/>
                  </a:lnTo>
                  <a:lnTo>
                    <a:pt x="0" y="1718703"/>
                  </a:lnTo>
                  <a:lnTo>
                    <a:pt x="3124" y="1760918"/>
                  </a:lnTo>
                  <a:lnTo>
                    <a:pt x="13347" y="1798789"/>
                  </a:lnTo>
                  <a:lnTo>
                    <a:pt x="45948" y="1855190"/>
                  </a:lnTo>
                  <a:lnTo>
                    <a:pt x="105511" y="1906130"/>
                  </a:lnTo>
                  <a:lnTo>
                    <a:pt x="145897" y="1920417"/>
                  </a:lnTo>
                  <a:lnTo>
                    <a:pt x="193052" y="1920646"/>
                  </a:lnTo>
                  <a:lnTo>
                    <a:pt x="246722" y="1901926"/>
                  </a:lnTo>
                  <a:lnTo>
                    <a:pt x="269646" y="1886915"/>
                  </a:lnTo>
                  <a:lnTo>
                    <a:pt x="285115" y="1873300"/>
                  </a:lnTo>
                  <a:lnTo>
                    <a:pt x="292100" y="1867141"/>
                  </a:lnTo>
                  <a:lnTo>
                    <a:pt x="313563" y="1844230"/>
                  </a:lnTo>
                  <a:lnTo>
                    <a:pt x="328447" y="1825967"/>
                  </a:lnTo>
                  <a:lnTo>
                    <a:pt x="333489" y="1819795"/>
                  </a:lnTo>
                  <a:lnTo>
                    <a:pt x="358495" y="1800440"/>
                  </a:lnTo>
                  <a:lnTo>
                    <a:pt x="388264" y="1795716"/>
                  </a:lnTo>
                  <a:lnTo>
                    <a:pt x="417118" y="1805051"/>
                  </a:lnTo>
                  <a:lnTo>
                    <a:pt x="439318" y="1827885"/>
                  </a:lnTo>
                  <a:lnTo>
                    <a:pt x="663663" y="2216467"/>
                  </a:lnTo>
                  <a:lnTo>
                    <a:pt x="1098842" y="2216467"/>
                  </a:lnTo>
                  <a:lnTo>
                    <a:pt x="1129766" y="2208631"/>
                  </a:lnTo>
                  <a:lnTo>
                    <a:pt x="1134719" y="2204148"/>
                  </a:lnTo>
                  <a:lnTo>
                    <a:pt x="1133995" y="2205634"/>
                  </a:lnTo>
                  <a:lnTo>
                    <a:pt x="1149845" y="2191016"/>
                  </a:lnTo>
                  <a:lnTo>
                    <a:pt x="1150442" y="2189911"/>
                  </a:lnTo>
                  <a:lnTo>
                    <a:pt x="1152271" y="2188260"/>
                  </a:lnTo>
                  <a:lnTo>
                    <a:pt x="1154417" y="2182609"/>
                  </a:lnTo>
                  <a:lnTo>
                    <a:pt x="1160068" y="2172246"/>
                  </a:lnTo>
                  <a:lnTo>
                    <a:pt x="1161249" y="2164689"/>
                  </a:lnTo>
                  <a:lnTo>
                    <a:pt x="1163027" y="2160041"/>
                  </a:lnTo>
                  <a:lnTo>
                    <a:pt x="1162532" y="2156536"/>
                  </a:lnTo>
                  <a:lnTo>
                    <a:pt x="1163421" y="2150922"/>
                  </a:lnTo>
                  <a:lnTo>
                    <a:pt x="1158684" y="2128824"/>
                  </a:lnTo>
                  <a:lnTo>
                    <a:pt x="1158671" y="2128647"/>
                  </a:lnTo>
                  <a:lnTo>
                    <a:pt x="1147292" y="2098967"/>
                  </a:lnTo>
                  <a:lnTo>
                    <a:pt x="1137996" y="2068664"/>
                  </a:lnTo>
                  <a:lnTo>
                    <a:pt x="1131963" y="2039086"/>
                  </a:lnTo>
                  <a:lnTo>
                    <a:pt x="1130363" y="2011514"/>
                  </a:lnTo>
                  <a:lnTo>
                    <a:pt x="1140180" y="1959432"/>
                  </a:lnTo>
                  <a:lnTo>
                    <a:pt x="1140841" y="1957146"/>
                  </a:lnTo>
                  <a:lnTo>
                    <a:pt x="1144524" y="1949424"/>
                  </a:lnTo>
                  <a:lnTo>
                    <a:pt x="1159535" y="1923656"/>
                  </a:lnTo>
                  <a:lnTo>
                    <a:pt x="1164005" y="1917293"/>
                  </a:lnTo>
                  <a:lnTo>
                    <a:pt x="1162227" y="1919046"/>
                  </a:lnTo>
                  <a:lnTo>
                    <a:pt x="1197152" y="1887042"/>
                  </a:lnTo>
                  <a:lnTo>
                    <a:pt x="1234084" y="1869757"/>
                  </a:lnTo>
                  <a:lnTo>
                    <a:pt x="1303604" y="1857971"/>
                  </a:lnTo>
                  <a:lnTo>
                    <a:pt x="1336179" y="1860715"/>
                  </a:lnTo>
                  <a:lnTo>
                    <a:pt x="1374101" y="1870748"/>
                  </a:lnTo>
                  <a:lnTo>
                    <a:pt x="1412240" y="1889112"/>
                  </a:lnTo>
                  <a:lnTo>
                    <a:pt x="1445463" y="1916811"/>
                  </a:lnTo>
                  <a:lnTo>
                    <a:pt x="1468653" y="1954885"/>
                  </a:lnTo>
                  <a:lnTo>
                    <a:pt x="1476679" y="2004377"/>
                  </a:lnTo>
                  <a:lnTo>
                    <a:pt x="1473809" y="2036394"/>
                  </a:lnTo>
                  <a:lnTo>
                    <a:pt x="1467294" y="2068410"/>
                  </a:lnTo>
                  <a:lnTo>
                    <a:pt x="1458099" y="2099576"/>
                  </a:lnTo>
                  <a:lnTo>
                    <a:pt x="1447203" y="2129040"/>
                  </a:lnTo>
                  <a:lnTo>
                    <a:pt x="1443062" y="2160384"/>
                  </a:lnTo>
                  <a:lnTo>
                    <a:pt x="1453845" y="2188476"/>
                  </a:lnTo>
                  <a:lnTo>
                    <a:pt x="1476286" y="2208707"/>
                  </a:lnTo>
                  <a:lnTo>
                    <a:pt x="1507096" y="2216467"/>
                  </a:lnTo>
                  <a:lnTo>
                    <a:pt x="1943328" y="2216467"/>
                  </a:lnTo>
                  <a:lnTo>
                    <a:pt x="2546032" y="1172552"/>
                  </a:lnTo>
                  <a:lnTo>
                    <a:pt x="2558961" y="1141260"/>
                  </a:lnTo>
                  <a:lnTo>
                    <a:pt x="2563266" y="110824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0306" y="5026837"/>
              <a:ext cx="185104" cy="798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90570" y="3467248"/>
              <a:ext cx="1924685" cy="2216785"/>
            </a:xfrm>
            <a:custGeom>
              <a:avLst/>
              <a:gdLst/>
              <a:ahLst/>
              <a:cxnLst/>
              <a:rect l="l" t="t" r="r" b="b"/>
              <a:pathLst>
                <a:path w="1924684" h="2216785">
                  <a:moveTo>
                    <a:pt x="1230370" y="0"/>
                  </a:moveTo>
                  <a:lnTo>
                    <a:pt x="99211" y="0"/>
                  </a:lnTo>
                  <a:lnTo>
                    <a:pt x="70587" y="3368"/>
                  </a:lnTo>
                  <a:lnTo>
                    <a:pt x="43990" y="13020"/>
                  </a:lnTo>
                  <a:lnTo>
                    <a:pt x="20201" y="28280"/>
                  </a:lnTo>
                  <a:lnTo>
                    <a:pt x="0" y="48469"/>
                  </a:lnTo>
                  <a:lnTo>
                    <a:pt x="17796" y="36300"/>
                  </a:lnTo>
                  <a:lnTo>
                    <a:pt x="37239" y="27118"/>
                  </a:lnTo>
                  <a:lnTo>
                    <a:pt x="58041" y="21318"/>
                  </a:lnTo>
                  <a:lnTo>
                    <a:pt x="79913" y="19297"/>
                  </a:lnTo>
                  <a:lnTo>
                    <a:pt x="1211073" y="19297"/>
                  </a:lnTo>
                  <a:lnTo>
                    <a:pt x="1275386" y="36532"/>
                  </a:lnTo>
                  <a:lnTo>
                    <a:pt x="1322462" y="83610"/>
                  </a:lnTo>
                  <a:lnTo>
                    <a:pt x="1888047" y="1063234"/>
                  </a:lnTo>
                  <a:lnTo>
                    <a:pt x="1905269" y="1127537"/>
                  </a:lnTo>
                  <a:lnTo>
                    <a:pt x="1900963" y="1160557"/>
                  </a:lnTo>
                  <a:lnTo>
                    <a:pt x="1888047" y="1191848"/>
                  </a:lnTo>
                  <a:lnTo>
                    <a:pt x="1296473" y="2216477"/>
                  </a:lnTo>
                  <a:lnTo>
                    <a:pt x="1304630" y="2216477"/>
                  </a:lnTo>
                  <a:lnTo>
                    <a:pt x="1907334" y="1172550"/>
                  </a:lnTo>
                  <a:lnTo>
                    <a:pt x="1920256" y="1141264"/>
                  </a:lnTo>
                  <a:lnTo>
                    <a:pt x="1924564" y="1108243"/>
                  </a:lnTo>
                  <a:lnTo>
                    <a:pt x="1920256" y="1075223"/>
                  </a:lnTo>
                  <a:lnTo>
                    <a:pt x="1341760" y="64312"/>
                  </a:lnTo>
                  <a:lnTo>
                    <a:pt x="1294676" y="17235"/>
                  </a:lnTo>
                  <a:lnTo>
                    <a:pt x="1263926" y="4453"/>
                  </a:lnTo>
                  <a:lnTo>
                    <a:pt x="123037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53685" y="3496443"/>
              <a:ext cx="1953260" cy="2187575"/>
            </a:xfrm>
            <a:custGeom>
              <a:avLst/>
              <a:gdLst/>
              <a:ahLst/>
              <a:cxnLst/>
              <a:rect l="l" t="t" r="r" b="b"/>
              <a:pathLst>
                <a:path w="1953259" h="2187575">
                  <a:moveTo>
                    <a:pt x="302577" y="1824824"/>
                  </a:moveTo>
                  <a:lnTo>
                    <a:pt x="264185" y="1853438"/>
                  </a:lnTo>
                  <a:lnTo>
                    <a:pt x="210502" y="1872170"/>
                  </a:lnTo>
                  <a:lnTo>
                    <a:pt x="163360" y="1871941"/>
                  </a:lnTo>
                  <a:lnTo>
                    <a:pt x="122974" y="1857654"/>
                  </a:lnTo>
                  <a:lnTo>
                    <a:pt x="89585" y="1834273"/>
                  </a:lnTo>
                  <a:lnTo>
                    <a:pt x="44678" y="1779905"/>
                  </a:lnTo>
                  <a:lnTo>
                    <a:pt x="28117" y="1742033"/>
                  </a:lnTo>
                  <a:lnTo>
                    <a:pt x="18605" y="1693024"/>
                  </a:lnTo>
                  <a:lnTo>
                    <a:pt x="22428" y="1640230"/>
                  </a:lnTo>
                  <a:lnTo>
                    <a:pt x="45910" y="1590979"/>
                  </a:lnTo>
                  <a:lnTo>
                    <a:pt x="13665" y="1630718"/>
                  </a:lnTo>
                  <a:lnTo>
                    <a:pt x="0" y="1676628"/>
                  </a:lnTo>
                  <a:lnTo>
                    <a:pt x="406" y="1723478"/>
                  </a:lnTo>
                  <a:lnTo>
                    <a:pt x="10375" y="1766074"/>
                  </a:lnTo>
                  <a:lnTo>
                    <a:pt x="44119" y="1826006"/>
                  </a:lnTo>
                  <a:lnTo>
                    <a:pt x="103695" y="1876958"/>
                  </a:lnTo>
                  <a:lnTo>
                    <a:pt x="144081" y="1891233"/>
                  </a:lnTo>
                  <a:lnTo>
                    <a:pt x="191223" y="1891461"/>
                  </a:lnTo>
                  <a:lnTo>
                    <a:pt x="244894" y="1872742"/>
                  </a:lnTo>
                  <a:lnTo>
                    <a:pt x="259638" y="1863674"/>
                  </a:lnTo>
                  <a:lnTo>
                    <a:pt x="274256" y="1852345"/>
                  </a:lnTo>
                  <a:lnTo>
                    <a:pt x="288607" y="1839226"/>
                  </a:lnTo>
                  <a:lnTo>
                    <a:pt x="302577" y="1824824"/>
                  </a:lnTo>
                  <a:close/>
                </a:path>
                <a:path w="1953259" h="2187575">
                  <a:moveTo>
                    <a:pt x="656183" y="0"/>
                  </a:moveTo>
                  <a:lnTo>
                    <a:pt x="624700" y="35128"/>
                  </a:lnTo>
                  <a:lnTo>
                    <a:pt x="59131" y="1014755"/>
                  </a:lnTo>
                  <a:lnTo>
                    <a:pt x="41897" y="1079055"/>
                  </a:lnTo>
                  <a:lnTo>
                    <a:pt x="46202" y="1112075"/>
                  </a:lnTo>
                  <a:lnTo>
                    <a:pt x="59131" y="1143368"/>
                  </a:lnTo>
                  <a:lnTo>
                    <a:pt x="232803" y="1444167"/>
                  </a:lnTo>
                  <a:lnTo>
                    <a:pt x="239636" y="1461249"/>
                  </a:lnTo>
                  <a:lnTo>
                    <a:pt x="241287" y="1478699"/>
                  </a:lnTo>
                  <a:lnTo>
                    <a:pt x="238252" y="1495615"/>
                  </a:lnTo>
                  <a:lnTo>
                    <a:pt x="231013" y="1511109"/>
                  </a:lnTo>
                  <a:lnTo>
                    <a:pt x="248500" y="1494624"/>
                  </a:lnTo>
                  <a:lnTo>
                    <a:pt x="258648" y="1473060"/>
                  </a:lnTo>
                  <a:lnTo>
                    <a:pt x="260235" y="1448968"/>
                  </a:lnTo>
                  <a:lnTo>
                    <a:pt x="252095" y="1424876"/>
                  </a:lnTo>
                  <a:lnTo>
                    <a:pt x="78422" y="1124077"/>
                  </a:lnTo>
                  <a:lnTo>
                    <a:pt x="65493" y="1092784"/>
                  </a:lnTo>
                  <a:lnTo>
                    <a:pt x="61175" y="1059764"/>
                  </a:lnTo>
                  <a:lnTo>
                    <a:pt x="65493" y="1026744"/>
                  </a:lnTo>
                  <a:lnTo>
                    <a:pt x="78422" y="995464"/>
                  </a:lnTo>
                  <a:lnTo>
                    <a:pt x="647382" y="9969"/>
                  </a:lnTo>
                  <a:lnTo>
                    <a:pt x="651992" y="5181"/>
                  </a:lnTo>
                  <a:lnTo>
                    <a:pt x="656183" y="0"/>
                  </a:lnTo>
                  <a:close/>
                </a:path>
                <a:path w="1953259" h="2187575">
                  <a:moveTo>
                    <a:pt x="1151458" y="2157145"/>
                  </a:moveTo>
                  <a:lnTo>
                    <a:pt x="1143584" y="2161629"/>
                  </a:lnTo>
                  <a:lnTo>
                    <a:pt x="1135087" y="2165045"/>
                  </a:lnTo>
                  <a:lnTo>
                    <a:pt x="1125982" y="2167217"/>
                  </a:lnTo>
                  <a:lnTo>
                    <a:pt x="1116317" y="2167991"/>
                  </a:lnTo>
                  <a:lnTo>
                    <a:pt x="681126" y="2167991"/>
                  </a:lnTo>
                  <a:lnTo>
                    <a:pt x="456780" y="1779397"/>
                  </a:lnTo>
                  <a:lnTo>
                    <a:pt x="434581" y="1756575"/>
                  </a:lnTo>
                  <a:lnTo>
                    <a:pt x="405739" y="1747240"/>
                  </a:lnTo>
                  <a:lnTo>
                    <a:pt x="375958" y="1751965"/>
                  </a:lnTo>
                  <a:lnTo>
                    <a:pt x="350951" y="1771332"/>
                  </a:lnTo>
                  <a:lnTo>
                    <a:pt x="345922" y="1777492"/>
                  </a:lnTo>
                  <a:lnTo>
                    <a:pt x="369951" y="1767598"/>
                  </a:lnTo>
                  <a:lnTo>
                    <a:pt x="395528" y="1768030"/>
                  </a:lnTo>
                  <a:lnTo>
                    <a:pt x="419214" y="1778495"/>
                  </a:lnTo>
                  <a:lnTo>
                    <a:pt x="437489" y="1798701"/>
                  </a:lnTo>
                  <a:lnTo>
                    <a:pt x="661847" y="2187283"/>
                  </a:lnTo>
                  <a:lnTo>
                    <a:pt x="1097013" y="2187283"/>
                  </a:lnTo>
                  <a:lnTo>
                    <a:pt x="1113840" y="2185060"/>
                  </a:lnTo>
                  <a:lnTo>
                    <a:pt x="1128814" y="2178850"/>
                  </a:lnTo>
                  <a:lnTo>
                    <a:pt x="1141501" y="2169325"/>
                  </a:lnTo>
                  <a:lnTo>
                    <a:pt x="1151458" y="2157145"/>
                  </a:lnTo>
                  <a:close/>
                </a:path>
                <a:path w="1953259" h="2187575">
                  <a:moveTo>
                    <a:pt x="1952650" y="2167991"/>
                  </a:moveTo>
                  <a:lnTo>
                    <a:pt x="1524558" y="2167991"/>
                  </a:lnTo>
                  <a:lnTo>
                    <a:pt x="1493748" y="2160219"/>
                  </a:lnTo>
                  <a:lnTo>
                    <a:pt x="1471307" y="2140000"/>
                  </a:lnTo>
                  <a:lnTo>
                    <a:pt x="1460512" y="2111908"/>
                  </a:lnTo>
                  <a:lnTo>
                    <a:pt x="1464652" y="2080552"/>
                  </a:lnTo>
                  <a:lnTo>
                    <a:pt x="1475562" y="2051088"/>
                  </a:lnTo>
                  <a:lnTo>
                    <a:pt x="1484769" y="2019935"/>
                  </a:lnTo>
                  <a:lnTo>
                    <a:pt x="1491284" y="1987918"/>
                  </a:lnTo>
                  <a:lnTo>
                    <a:pt x="1494142" y="1955901"/>
                  </a:lnTo>
                  <a:lnTo>
                    <a:pt x="1486115" y="1906409"/>
                  </a:lnTo>
                  <a:lnTo>
                    <a:pt x="1462925" y="1868335"/>
                  </a:lnTo>
                  <a:lnTo>
                    <a:pt x="1429702" y="1840623"/>
                  </a:lnTo>
                  <a:lnTo>
                    <a:pt x="1391564" y="1822272"/>
                  </a:lnTo>
                  <a:lnTo>
                    <a:pt x="1353642" y="1812239"/>
                  </a:lnTo>
                  <a:lnTo>
                    <a:pt x="1321066" y="1809483"/>
                  </a:lnTo>
                  <a:lnTo>
                    <a:pt x="1288199" y="1812544"/>
                  </a:lnTo>
                  <a:lnTo>
                    <a:pt x="1251026" y="1822005"/>
                  </a:lnTo>
                  <a:lnTo>
                    <a:pt x="1213980" y="1840039"/>
                  </a:lnTo>
                  <a:lnTo>
                    <a:pt x="1181468" y="1868805"/>
                  </a:lnTo>
                  <a:lnTo>
                    <a:pt x="1211605" y="1849780"/>
                  </a:lnTo>
                  <a:lnTo>
                    <a:pt x="1243469" y="1837601"/>
                  </a:lnTo>
                  <a:lnTo>
                    <a:pt x="1274406" y="1831022"/>
                  </a:lnTo>
                  <a:lnTo>
                    <a:pt x="1301775" y="1828787"/>
                  </a:lnTo>
                  <a:lnTo>
                    <a:pt x="1334350" y="1831530"/>
                  </a:lnTo>
                  <a:lnTo>
                    <a:pt x="1372273" y="1841576"/>
                  </a:lnTo>
                  <a:lnTo>
                    <a:pt x="1410411" y="1859927"/>
                  </a:lnTo>
                  <a:lnTo>
                    <a:pt x="1443634" y="1887626"/>
                  </a:lnTo>
                  <a:lnTo>
                    <a:pt x="1466824" y="1925701"/>
                  </a:lnTo>
                  <a:lnTo>
                    <a:pt x="1474863" y="1975192"/>
                  </a:lnTo>
                  <a:lnTo>
                    <a:pt x="1471980" y="2007196"/>
                  </a:lnTo>
                  <a:lnTo>
                    <a:pt x="1465465" y="2039226"/>
                  </a:lnTo>
                  <a:lnTo>
                    <a:pt x="1456270" y="2070392"/>
                  </a:lnTo>
                  <a:lnTo>
                    <a:pt x="1445374" y="2099856"/>
                  </a:lnTo>
                  <a:lnTo>
                    <a:pt x="1441234" y="2131199"/>
                  </a:lnTo>
                  <a:lnTo>
                    <a:pt x="1452016" y="2159292"/>
                  </a:lnTo>
                  <a:lnTo>
                    <a:pt x="1474457" y="2179523"/>
                  </a:lnTo>
                  <a:lnTo>
                    <a:pt x="1505267" y="2187283"/>
                  </a:lnTo>
                  <a:lnTo>
                    <a:pt x="1941512" y="2187283"/>
                  </a:lnTo>
                  <a:lnTo>
                    <a:pt x="1952650" y="2167991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30646" y="3887095"/>
              <a:ext cx="1495425" cy="1303020"/>
            </a:xfrm>
            <a:custGeom>
              <a:avLst/>
              <a:gdLst/>
              <a:ahLst/>
              <a:cxnLst/>
              <a:rect l="l" t="t" r="r" b="b"/>
              <a:pathLst>
                <a:path w="1495425" h="1303020">
                  <a:moveTo>
                    <a:pt x="608736" y="1144435"/>
                  </a:moveTo>
                  <a:lnTo>
                    <a:pt x="464388" y="1132255"/>
                  </a:lnTo>
                  <a:lnTo>
                    <a:pt x="436562" y="1097470"/>
                  </a:lnTo>
                  <a:lnTo>
                    <a:pt x="436562" y="22606"/>
                  </a:lnTo>
                  <a:lnTo>
                    <a:pt x="19138" y="22606"/>
                  </a:lnTo>
                  <a:lnTo>
                    <a:pt x="0" y="163499"/>
                  </a:lnTo>
                  <a:lnTo>
                    <a:pt x="151320" y="196545"/>
                  </a:lnTo>
                  <a:lnTo>
                    <a:pt x="162191" y="201269"/>
                  </a:lnTo>
                  <a:lnTo>
                    <a:pt x="169138" y="208280"/>
                  </a:lnTo>
                  <a:lnTo>
                    <a:pt x="172834" y="218554"/>
                  </a:lnTo>
                  <a:lnTo>
                    <a:pt x="173926" y="233070"/>
                  </a:lnTo>
                  <a:lnTo>
                    <a:pt x="173926" y="1097470"/>
                  </a:lnTo>
                  <a:lnTo>
                    <a:pt x="146100" y="1132255"/>
                  </a:lnTo>
                  <a:lnTo>
                    <a:pt x="1739" y="1142695"/>
                  </a:lnTo>
                  <a:lnTo>
                    <a:pt x="1739" y="1281823"/>
                  </a:lnTo>
                  <a:lnTo>
                    <a:pt x="608736" y="1281823"/>
                  </a:lnTo>
                  <a:lnTo>
                    <a:pt x="608736" y="1144435"/>
                  </a:lnTo>
                  <a:close/>
                </a:path>
                <a:path w="1495425" h="1303020">
                  <a:moveTo>
                    <a:pt x="1495031" y="634822"/>
                  </a:moveTo>
                  <a:lnTo>
                    <a:pt x="1494320" y="575830"/>
                  </a:lnTo>
                  <a:lnTo>
                    <a:pt x="1492110" y="519417"/>
                  </a:lnTo>
                  <a:lnTo>
                    <a:pt x="1488262" y="465632"/>
                  </a:lnTo>
                  <a:lnTo>
                    <a:pt x="1482648" y="414528"/>
                  </a:lnTo>
                  <a:lnTo>
                    <a:pt x="1475168" y="366141"/>
                  </a:lnTo>
                  <a:lnTo>
                    <a:pt x="1465681" y="320522"/>
                  </a:lnTo>
                  <a:lnTo>
                    <a:pt x="1454073" y="277736"/>
                  </a:lnTo>
                  <a:lnTo>
                    <a:pt x="1440218" y="237807"/>
                  </a:lnTo>
                  <a:lnTo>
                    <a:pt x="1423987" y="200799"/>
                  </a:lnTo>
                  <a:lnTo>
                    <a:pt x="1420672" y="194792"/>
                  </a:lnTo>
                  <a:lnTo>
                    <a:pt x="1405255" y="166751"/>
                  </a:lnTo>
                  <a:lnTo>
                    <a:pt x="1359789" y="107759"/>
                  </a:lnTo>
                  <a:lnTo>
                    <a:pt x="1302854" y="61188"/>
                  </a:lnTo>
                  <a:lnTo>
                    <a:pt x="1233462" y="27457"/>
                  </a:lnTo>
                  <a:lnTo>
                    <a:pt x="1216685" y="22415"/>
                  </a:lnTo>
                  <a:lnTo>
                    <a:pt x="1216685" y="634822"/>
                  </a:lnTo>
                  <a:lnTo>
                    <a:pt x="1216685" y="652221"/>
                  </a:lnTo>
                  <a:lnTo>
                    <a:pt x="1215961" y="723150"/>
                  </a:lnTo>
                  <a:lnTo>
                    <a:pt x="1213408" y="793457"/>
                  </a:lnTo>
                  <a:lnTo>
                    <a:pt x="1208849" y="856310"/>
                  </a:lnTo>
                  <a:lnTo>
                    <a:pt x="1202080" y="911885"/>
                  </a:lnTo>
                  <a:lnTo>
                    <a:pt x="1192834" y="960335"/>
                  </a:lnTo>
                  <a:lnTo>
                    <a:pt x="1180884" y="1001814"/>
                  </a:lnTo>
                  <a:lnTo>
                    <a:pt x="1147965" y="1064488"/>
                  </a:lnTo>
                  <a:lnTo>
                    <a:pt x="1101407" y="1101178"/>
                  </a:lnTo>
                  <a:lnTo>
                    <a:pt x="1039355" y="1113129"/>
                  </a:lnTo>
                  <a:lnTo>
                    <a:pt x="1005674" y="1110094"/>
                  </a:lnTo>
                  <a:lnTo>
                    <a:pt x="951826" y="1085621"/>
                  </a:lnTo>
                  <a:lnTo>
                    <a:pt x="913841" y="1035926"/>
                  </a:lnTo>
                  <a:lnTo>
                    <a:pt x="889165" y="960234"/>
                  </a:lnTo>
                  <a:lnTo>
                    <a:pt x="881024" y="912406"/>
                  </a:lnTo>
                  <a:lnTo>
                    <a:pt x="875245" y="857783"/>
                  </a:lnTo>
                  <a:lnTo>
                    <a:pt x="871512" y="796277"/>
                  </a:lnTo>
                  <a:lnTo>
                    <a:pt x="869505" y="727786"/>
                  </a:lnTo>
                  <a:lnTo>
                    <a:pt x="868908" y="652221"/>
                  </a:lnTo>
                  <a:lnTo>
                    <a:pt x="869746" y="574535"/>
                  </a:lnTo>
                  <a:lnTo>
                    <a:pt x="872401" y="504812"/>
                  </a:lnTo>
                  <a:lnTo>
                    <a:pt x="877112" y="442810"/>
                  </a:lnTo>
                  <a:lnTo>
                    <a:pt x="884110" y="388302"/>
                  </a:lnTo>
                  <a:lnTo>
                    <a:pt x="893622" y="341083"/>
                  </a:lnTo>
                  <a:lnTo>
                    <a:pt x="905865" y="300888"/>
                  </a:lnTo>
                  <a:lnTo>
                    <a:pt x="939507" y="240728"/>
                  </a:lnTo>
                  <a:lnTo>
                    <a:pt x="986866" y="205968"/>
                  </a:lnTo>
                  <a:lnTo>
                    <a:pt x="1049794" y="194792"/>
                  </a:lnTo>
                  <a:lnTo>
                    <a:pt x="1082675" y="197586"/>
                  </a:lnTo>
                  <a:lnTo>
                    <a:pt x="1135316" y="220421"/>
                  </a:lnTo>
                  <a:lnTo>
                    <a:pt x="1172514" y="267538"/>
                  </a:lnTo>
                  <a:lnTo>
                    <a:pt x="1196759" y="340436"/>
                  </a:lnTo>
                  <a:lnTo>
                    <a:pt x="1204772" y="387019"/>
                  </a:lnTo>
                  <a:lnTo>
                    <a:pt x="1210487" y="440601"/>
                  </a:lnTo>
                  <a:lnTo>
                    <a:pt x="1214170" y="501383"/>
                  </a:lnTo>
                  <a:lnTo>
                    <a:pt x="1216164" y="569544"/>
                  </a:lnTo>
                  <a:lnTo>
                    <a:pt x="1216685" y="634822"/>
                  </a:lnTo>
                  <a:lnTo>
                    <a:pt x="1216685" y="22415"/>
                  </a:lnTo>
                  <a:lnTo>
                    <a:pt x="1193761" y="15519"/>
                  </a:lnTo>
                  <a:lnTo>
                    <a:pt x="1150594" y="6934"/>
                  </a:lnTo>
                  <a:lnTo>
                    <a:pt x="1103795" y="1739"/>
                  </a:lnTo>
                  <a:lnTo>
                    <a:pt x="1053274" y="0"/>
                  </a:lnTo>
                  <a:lnTo>
                    <a:pt x="1002944" y="1739"/>
                  </a:lnTo>
                  <a:lnTo>
                    <a:pt x="956157" y="6896"/>
                  </a:lnTo>
                  <a:lnTo>
                    <a:pt x="912533" y="15468"/>
                  </a:lnTo>
                  <a:lnTo>
                    <a:pt x="872070" y="27406"/>
                  </a:lnTo>
                  <a:lnTo>
                    <a:pt x="834644" y="42697"/>
                  </a:lnTo>
                  <a:lnTo>
                    <a:pt x="800328" y="61239"/>
                  </a:lnTo>
                  <a:lnTo>
                    <a:pt x="768883" y="83070"/>
                  </a:lnTo>
                  <a:lnTo>
                    <a:pt x="714451" y="136410"/>
                  </a:lnTo>
                  <a:lnTo>
                    <a:pt x="691286" y="167843"/>
                  </a:lnTo>
                  <a:lnTo>
                    <a:pt x="670725" y="202399"/>
                  </a:lnTo>
                  <a:lnTo>
                    <a:pt x="652665" y="240055"/>
                  </a:lnTo>
                  <a:lnTo>
                    <a:pt x="637044" y="280784"/>
                  </a:lnTo>
                  <a:lnTo>
                    <a:pt x="623773" y="324535"/>
                  </a:lnTo>
                  <a:lnTo>
                    <a:pt x="612775" y="371271"/>
                  </a:lnTo>
                  <a:lnTo>
                    <a:pt x="603948" y="420979"/>
                  </a:lnTo>
                  <a:lnTo>
                    <a:pt x="597242" y="473621"/>
                  </a:lnTo>
                  <a:lnTo>
                    <a:pt x="592543" y="529145"/>
                  </a:lnTo>
                  <a:lnTo>
                    <a:pt x="589788" y="587527"/>
                  </a:lnTo>
                  <a:lnTo>
                    <a:pt x="588937" y="645261"/>
                  </a:lnTo>
                  <a:lnTo>
                    <a:pt x="588924" y="652221"/>
                  </a:lnTo>
                  <a:lnTo>
                    <a:pt x="589661" y="711873"/>
                  </a:lnTo>
                  <a:lnTo>
                    <a:pt x="592061" y="771867"/>
                  </a:lnTo>
                  <a:lnTo>
                    <a:pt x="596176" y="828713"/>
                  </a:lnTo>
                  <a:lnTo>
                    <a:pt x="602145" y="882383"/>
                  </a:lnTo>
                  <a:lnTo>
                    <a:pt x="610057" y="932891"/>
                  </a:lnTo>
                  <a:lnTo>
                    <a:pt x="620014" y="980211"/>
                  </a:lnTo>
                  <a:lnTo>
                    <a:pt x="632142" y="1024343"/>
                  </a:lnTo>
                  <a:lnTo>
                    <a:pt x="646544" y="1065276"/>
                  </a:lnTo>
                  <a:lnTo>
                    <a:pt x="663321" y="1102982"/>
                  </a:lnTo>
                  <a:lnTo>
                    <a:pt x="682586" y="1137475"/>
                  </a:lnTo>
                  <a:lnTo>
                    <a:pt x="704443" y="1168730"/>
                  </a:lnTo>
                  <a:lnTo>
                    <a:pt x="756386" y="1221486"/>
                  </a:lnTo>
                  <a:lnTo>
                    <a:pt x="820013" y="1261173"/>
                  </a:lnTo>
                  <a:lnTo>
                    <a:pt x="856475" y="1276096"/>
                  </a:lnTo>
                  <a:lnTo>
                    <a:pt x="896188" y="1287716"/>
                  </a:lnTo>
                  <a:lnTo>
                    <a:pt x="939253" y="1296035"/>
                  </a:lnTo>
                  <a:lnTo>
                    <a:pt x="985786" y="1301026"/>
                  </a:lnTo>
                  <a:lnTo>
                    <a:pt x="1035875" y="1302702"/>
                  </a:lnTo>
                  <a:lnTo>
                    <a:pt x="1086294" y="1300949"/>
                  </a:lnTo>
                  <a:lnTo>
                    <a:pt x="1133259" y="1295742"/>
                  </a:lnTo>
                  <a:lnTo>
                    <a:pt x="1176870" y="1287068"/>
                  </a:lnTo>
                  <a:lnTo>
                    <a:pt x="1217206" y="1274978"/>
                  </a:lnTo>
                  <a:lnTo>
                    <a:pt x="1254366" y="1259484"/>
                  </a:lnTo>
                  <a:lnTo>
                    <a:pt x="1288453" y="1240612"/>
                  </a:lnTo>
                  <a:lnTo>
                    <a:pt x="1319555" y="1218387"/>
                  </a:lnTo>
                  <a:lnTo>
                    <a:pt x="1373187" y="1163967"/>
                  </a:lnTo>
                  <a:lnTo>
                    <a:pt x="1395895" y="1131811"/>
                  </a:lnTo>
                  <a:lnTo>
                    <a:pt x="1415999" y="1096403"/>
                  </a:lnTo>
                  <a:lnTo>
                    <a:pt x="1433588" y="1057757"/>
                  </a:lnTo>
                  <a:lnTo>
                    <a:pt x="1448765" y="1015898"/>
                  </a:lnTo>
                  <a:lnTo>
                    <a:pt x="1461604" y="970838"/>
                  </a:lnTo>
                  <a:lnTo>
                    <a:pt x="1472209" y="922616"/>
                  </a:lnTo>
                  <a:lnTo>
                    <a:pt x="1480680" y="871258"/>
                  </a:lnTo>
                  <a:lnTo>
                    <a:pt x="1487093" y="816762"/>
                  </a:lnTo>
                  <a:lnTo>
                    <a:pt x="1491576" y="759180"/>
                  </a:lnTo>
                  <a:lnTo>
                    <a:pt x="1494180" y="698525"/>
                  </a:lnTo>
                  <a:lnTo>
                    <a:pt x="1495031" y="63482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457473" y="6154700"/>
            <a:ext cx="9627870" cy="0"/>
          </a:xfrm>
          <a:custGeom>
            <a:avLst/>
            <a:gdLst/>
            <a:ahLst/>
            <a:cxnLst/>
            <a:rect l="l" t="t" r="r" b="b"/>
            <a:pathLst>
              <a:path w="9627869">
                <a:moveTo>
                  <a:pt x="0" y="0"/>
                </a:moveTo>
                <a:lnTo>
                  <a:pt x="9627811" y="0"/>
                </a:lnTo>
              </a:path>
            </a:pathLst>
          </a:custGeom>
          <a:ln w="10470">
            <a:solidFill>
              <a:srgbClr val="00A6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FE037-176B-4541-89D7-3BBD3656E02F}"/>
              </a:ext>
            </a:extLst>
          </p:cNvPr>
          <p:cNvSpPr txBox="1"/>
          <p:nvPr/>
        </p:nvSpPr>
        <p:spPr>
          <a:xfrm>
            <a:off x="4861208" y="6428479"/>
            <a:ext cx="1082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spc="3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FOURTH AUSTRALASIAN YOUTH JUSTICE CONFERENCE</a:t>
            </a:r>
          </a:p>
          <a:p>
            <a:pPr algn="ctr"/>
            <a:endParaRPr lang="en-AU" sz="2800" spc="3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AU" sz="2800" spc="-185" dirty="0">
                <a:solidFill>
                  <a:srgbClr val="00A69C"/>
                </a:solidFill>
                <a:latin typeface="Arial"/>
                <a:cs typeface="Arial"/>
              </a:rPr>
              <a:t>N</a:t>
            </a:r>
            <a:r>
              <a:rPr lang="en-AU" sz="2800" spc="-175" dirty="0">
                <a:solidFill>
                  <a:srgbClr val="00A69C"/>
                </a:solidFill>
                <a:latin typeface="Arial"/>
                <a:cs typeface="Arial"/>
              </a:rPr>
              <a:t>o</a:t>
            </a:r>
            <a:r>
              <a:rPr lang="en-AU" sz="2800" spc="-130" dirty="0">
                <a:solidFill>
                  <a:srgbClr val="00A69C"/>
                </a:solidFill>
                <a:latin typeface="Arial"/>
                <a:cs typeface="Arial"/>
              </a:rPr>
              <a:t>v</a:t>
            </a:r>
            <a:r>
              <a:rPr lang="en-AU" sz="2800" spc="-85" dirty="0">
                <a:solidFill>
                  <a:srgbClr val="00A69C"/>
                </a:solidFill>
                <a:latin typeface="Arial"/>
                <a:cs typeface="Arial"/>
              </a:rPr>
              <a:t>embe</a:t>
            </a:r>
            <a:r>
              <a:rPr lang="en-AU" sz="2800" spc="-50" dirty="0">
                <a:solidFill>
                  <a:srgbClr val="00A69C"/>
                </a:solidFill>
                <a:latin typeface="Arial"/>
                <a:cs typeface="Arial"/>
              </a:rPr>
              <a:t>r</a:t>
            </a:r>
            <a:r>
              <a:rPr lang="en-AU" sz="2800" spc="-210" dirty="0">
                <a:solidFill>
                  <a:srgbClr val="00A69C"/>
                </a:solidFill>
                <a:latin typeface="Arial"/>
                <a:cs typeface="Arial"/>
              </a:rPr>
              <a:t> </a:t>
            </a:r>
            <a:r>
              <a:rPr lang="en-AU" sz="2800" spc="-175" dirty="0">
                <a:solidFill>
                  <a:srgbClr val="00A69C"/>
                </a:solidFill>
                <a:latin typeface="Arial"/>
                <a:cs typeface="Arial"/>
              </a:rPr>
              <a:t>2021</a:t>
            </a:r>
            <a:endParaRPr lang="en-AU" sz="2800" dirty="0">
              <a:latin typeface="Arial"/>
              <a:cs typeface="Arial"/>
            </a:endParaRPr>
          </a:p>
          <a:p>
            <a:pPr algn="ctr"/>
            <a:endParaRPr lang="en-US" sz="2800" spc="3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65106-6AA8-D540-BE81-AE431AEC2502}"/>
              </a:ext>
            </a:extLst>
          </p:cNvPr>
          <p:cNvSpPr txBox="1"/>
          <p:nvPr/>
        </p:nvSpPr>
        <p:spPr>
          <a:xfrm>
            <a:off x="4861208" y="10379919"/>
            <a:ext cx="1082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spc="300" dirty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LISA WARD CONSULTING 2021</a:t>
            </a:r>
            <a:endParaRPr lang="en-AU" sz="24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sz="2800" spc="3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113706-19EF-CF42-A382-FBD2AC477F7F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97F5FD-61DE-124C-B8DC-DFA02510349C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A18C0-2CEE-1C46-98D0-B06C3B31A476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1248E3-1DA3-D94D-90C5-A9454E64B2C2}"/>
              </a:ext>
            </a:extLst>
          </p:cNvPr>
          <p:cNvSpPr txBox="1"/>
          <p:nvPr/>
        </p:nvSpPr>
        <p:spPr>
          <a:xfrm>
            <a:off x="4201655" y="4640178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718050" y="5197475"/>
            <a:ext cx="11049000" cy="194655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Engage community service providers in delivering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 health, recreational and training services in custody. </a:t>
            </a:r>
            <a:br>
              <a:rPr lang="en-AU" spc="-15" dirty="0">
                <a:latin typeface="Roboto Slab" pitchFamily="2" charset="0"/>
                <a:ea typeface="Roboto Slab" pitchFamily="2" charset="0"/>
              </a:rPr>
            </a:br>
            <a:endParaRPr spc="-15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30C5CD-8A54-6C48-AF9F-C8A116D18C43}"/>
              </a:ext>
            </a:extLst>
          </p:cNvPr>
          <p:cNvSpPr txBox="1"/>
          <p:nvPr/>
        </p:nvSpPr>
        <p:spPr>
          <a:xfrm>
            <a:off x="8087057" y="2378075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99200304-164B-4586-93EF-0B9D20A63D8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86" y="549706"/>
            <a:ext cx="3644267" cy="365673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70A5182-FC39-4022-9A52-40DCF015FC1C}"/>
              </a:ext>
            </a:extLst>
          </p:cNvPr>
          <p:cNvSpPr txBox="1"/>
          <p:nvPr/>
        </p:nvSpPr>
        <p:spPr>
          <a:xfrm flipH="1">
            <a:off x="8375650" y="1692275"/>
            <a:ext cx="28793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</a:t>
            </a:r>
          </a:p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family, </a:t>
            </a:r>
          </a:p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culture, community </a:t>
            </a:r>
            <a:endParaRPr lang="en-AU" sz="26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70D2AB0-882D-400D-B927-DAE5DD6D7C7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15460" y="4440178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2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AD1EC3-14C3-E148-81AE-174583868AAC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600676-DACF-3A41-8804-1C2D148A6BAA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9E2E97-60F7-D44D-AB0B-B94A372C29B8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E4F406-8A04-ED4A-A9C2-BC082D0A5C0A}"/>
              </a:ext>
            </a:extLst>
          </p:cNvPr>
          <p:cNvSpPr txBox="1"/>
          <p:nvPr/>
        </p:nvSpPr>
        <p:spPr>
          <a:xfrm>
            <a:off x="4201655" y="4640178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C7E17E-9BEB-4D42-9A5F-740E7C0A15C8}"/>
              </a:ext>
            </a:extLst>
          </p:cNvPr>
          <p:cNvSpPr txBox="1"/>
          <p:nvPr/>
        </p:nvSpPr>
        <p:spPr>
          <a:xfrm>
            <a:off x="7366988" y="4807587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education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3" y="0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070534" y="5129041"/>
            <a:ext cx="13153716" cy="387843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Apply granular local data regarding school </a:t>
            </a:r>
            <a:b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exclusions to inform place based partnering </a:t>
            </a:r>
            <a:b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opportunities…and have this work captured </a:t>
            </a:r>
            <a:b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in the educational authority’s strategic plan. </a:t>
            </a:r>
            <a:br>
              <a:rPr lang="en-AU" dirty="0">
                <a:latin typeface="Roboto Slab" pitchFamily="2" charset="0"/>
                <a:ea typeface="Roboto Slab" pitchFamily="2" charset="0"/>
              </a:rPr>
            </a:br>
            <a:br>
              <a:rPr lang="en-AU" dirty="0">
                <a:latin typeface="Roboto Slab" pitchFamily="2" charset="0"/>
                <a:ea typeface="Roboto Slab" pitchFamily="2" charset="0"/>
              </a:rPr>
            </a:br>
            <a:endParaRPr spc="-15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DBB4E4-F911-B741-A0FA-589E84CB8349}"/>
              </a:ext>
            </a:extLst>
          </p:cNvPr>
          <p:cNvSpPr txBox="1"/>
          <p:nvPr/>
        </p:nvSpPr>
        <p:spPr>
          <a:xfrm>
            <a:off x="8223250" y="26828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education </a:t>
            </a:r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71C785C9-1AFE-4385-95AD-B5AD0651054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833405"/>
            <a:ext cx="3644267" cy="365673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EDD7AED-4F0A-41BF-B319-DA750BB649F2}"/>
              </a:ext>
            </a:extLst>
          </p:cNvPr>
          <p:cNvSpPr txBox="1"/>
          <p:nvPr/>
        </p:nvSpPr>
        <p:spPr>
          <a:xfrm>
            <a:off x="8655776" y="2149475"/>
            <a:ext cx="23868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</a:t>
            </a:r>
          </a:p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education </a:t>
            </a:r>
            <a:endParaRPr lang="en-AU" sz="26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664497F-CADD-4D34-A86A-C7DB9DE956B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37050" y="4574319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2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092035" cy="11308715"/>
            </a:xfrm>
            <a:custGeom>
              <a:avLst/>
              <a:gdLst/>
              <a:ahLst/>
              <a:cxnLst/>
              <a:rect l="l" t="t" r="r" b="b"/>
              <a:pathLst>
                <a:path w="20092035" h="11308715">
                  <a:moveTo>
                    <a:pt x="623282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84969" y="11308556"/>
                  </a:lnTo>
                  <a:lnTo>
                    <a:pt x="20091670" y="8251"/>
                  </a:lnTo>
                  <a:lnTo>
                    <a:pt x="623282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460" y="758346"/>
              <a:ext cx="13161902" cy="96750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0766" y="9863537"/>
              <a:ext cx="171586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405" y="9863537"/>
              <a:ext cx="197323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8070" y="9863537"/>
              <a:ext cx="78364" cy="207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8756" y="9863244"/>
              <a:ext cx="204485" cy="2073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0143" y="9859810"/>
              <a:ext cx="191041" cy="2142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3515" y="9859816"/>
              <a:ext cx="135838" cy="214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05463" y="9863537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39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70"/>
                  </a:lnTo>
                  <a:lnTo>
                    <a:pt x="124117" y="46050"/>
                  </a:lnTo>
                  <a:lnTo>
                    <a:pt x="143560" y="47193"/>
                  </a:lnTo>
                  <a:lnTo>
                    <a:pt x="143560" y="0"/>
                  </a:lnTo>
                  <a:lnTo>
                    <a:pt x="0" y="0"/>
                  </a:lnTo>
                  <a:lnTo>
                    <a:pt x="0" y="15735"/>
                  </a:lnTo>
                  <a:lnTo>
                    <a:pt x="18021" y="17729"/>
                  </a:lnTo>
                  <a:lnTo>
                    <a:pt x="22021" y="18021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39"/>
                  </a:lnTo>
                  <a:lnTo>
                    <a:pt x="18021" y="189611"/>
                  </a:lnTo>
                  <a:lnTo>
                    <a:pt x="0" y="191617"/>
                  </a:lnTo>
                  <a:lnTo>
                    <a:pt x="0" y="207060"/>
                  </a:lnTo>
                  <a:lnTo>
                    <a:pt x="149860" y="207060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69" y="0"/>
                  </a:moveTo>
                  <a:lnTo>
                    <a:pt x="293738" y="0"/>
                  </a:lnTo>
                  <a:lnTo>
                    <a:pt x="290868" y="15443"/>
                  </a:lnTo>
                  <a:lnTo>
                    <a:pt x="314032" y="18021"/>
                  </a:lnTo>
                  <a:lnTo>
                    <a:pt x="260565" y="184467"/>
                  </a:lnTo>
                  <a:lnTo>
                    <a:pt x="208216" y="18021"/>
                  </a:lnTo>
                  <a:lnTo>
                    <a:pt x="231673" y="15443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86" y="15443"/>
                  </a:lnTo>
                  <a:lnTo>
                    <a:pt x="180479" y="20015"/>
                  </a:lnTo>
                  <a:lnTo>
                    <a:pt x="242544" y="207060"/>
                  </a:lnTo>
                  <a:lnTo>
                    <a:pt x="278003" y="207060"/>
                  </a:lnTo>
                  <a:lnTo>
                    <a:pt x="338061" y="20586"/>
                  </a:lnTo>
                  <a:lnTo>
                    <a:pt x="340626" y="19456"/>
                  </a:lnTo>
                  <a:lnTo>
                    <a:pt x="356069" y="15443"/>
                  </a:lnTo>
                  <a:lnTo>
                    <a:pt x="356069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62" y="186753"/>
                  </a:lnTo>
                  <a:lnTo>
                    <a:pt x="423862" y="112966"/>
                  </a:lnTo>
                  <a:lnTo>
                    <a:pt x="500227" y="112966"/>
                  </a:lnTo>
                  <a:lnTo>
                    <a:pt x="500227" y="92379"/>
                  </a:lnTo>
                  <a:lnTo>
                    <a:pt x="423862" y="92379"/>
                  </a:lnTo>
                  <a:lnTo>
                    <a:pt x="423862" y="20307"/>
                  </a:lnTo>
                  <a:lnTo>
                    <a:pt x="493356" y="20307"/>
                  </a:lnTo>
                  <a:lnTo>
                    <a:pt x="494512" y="21170"/>
                  </a:lnTo>
                  <a:lnTo>
                    <a:pt x="499084" y="46050"/>
                  </a:lnTo>
                  <a:lnTo>
                    <a:pt x="518541" y="47193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35"/>
                  </a:lnTo>
                  <a:lnTo>
                    <a:pt x="392988" y="17729"/>
                  </a:lnTo>
                  <a:lnTo>
                    <a:pt x="396989" y="18021"/>
                  </a:lnTo>
                  <a:lnTo>
                    <a:pt x="397560" y="19151"/>
                  </a:lnTo>
                  <a:lnTo>
                    <a:pt x="397560" y="188175"/>
                  </a:lnTo>
                  <a:lnTo>
                    <a:pt x="396989" y="189039"/>
                  </a:lnTo>
                  <a:lnTo>
                    <a:pt x="392988" y="189611"/>
                  </a:lnTo>
                  <a:lnTo>
                    <a:pt x="374967" y="191617"/>
                  </a:lnTo>
                  <a:lnTo>
                    <a:pt x="374967" y="207060"/>
                  </a:lnTo>
                  <a:lnTo>
                    <a:pt x="524827" y="207060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62057" y="9863534"/>
              <a:ext cx="344346" cy="2070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82465" y="10144486"/>
              <a:ext cx="374670" cy="2142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85757" y="10148210"/>
              <a:ext cx="196758" cy="2104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04846" y="10148211"/>
              <a:ext cx="171596" cy="207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02479" y="10148211"/>
              <a:ext cx="197334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94793" y="10148206"/>
              <a:ext cx="118111" cy="2104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38654" y="10148210"/>
              <a:ext cx="196758" cy="2104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57744" y="10144490"/>
              <a:ext cx="135849" cy="2142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3059" y="10148211"/>
              <a:ext cx="171596" cy="2070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09258" y="10148211"/>
              <a:ext cx="78364" cy="2070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6229" y="10144486"/>
              <a:ext cx="166445" cy="2142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17296" y="10148211"/>
              <a:ext cx="149859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98201" y="10429163"/>
              <a:ext cx="469620" cy="2142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7292" y="10432883"/>
              <a:ext cx="171596" cy="2070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4926" y="10432883"/>
              <a:ext cx="149859" cy="2070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66546" y="10432883"/>
              <a:ext cx="238516" cy="2070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02326" y="10432883"/>
              <a:ext cx="23851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44" y="10432882"/>
              <a:ext cx="196758" cy="210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91135" y="10429163"/>
              <a:ext cx="135849" cy="2142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46448" y="10432883"/>
              <a:ext cx="171596" cy="2070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07571" y="10432874"/>
              <a:ext cx="188182" cy="20706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23804" y="10429157"/>
              <a:ext cx="193617" cy="2142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895866" y="9814896"/>
              <a:ext cx="972819" cy="840740"/>
            </a:xfrm>
            <a:custGeom>
              <a:avLst/>
              <a:gdLst/>
              <a:ahLst/>
              <a:cxnLst/>
              <a:rect l="l" t="t" r="r" b="b"/>
              <a:pathLst>
                <a:path w="972819" h="840740">
                  <a:moveTo>
                    <a:pt x="972286" y="420370"/>
                  </a:moveTo>
                  <a:lnTo>
                    <a:pt x="970648" y="407847"/>
                  </a:lnTo>
                  <a:lnTo>
                    <a:pt x="965746" y="395973"/>
                  </a:lnTo>
                  <a:lnTo>
                    <a:pt x="751217" y="24396"/>
                  </a:lnTo>
                  <a:lnTo>
                    <a:pt x="743394" y="14211"/>
                  </a:lnTo>
                  <a:lnTo>
                    <a:pt x="733361" y="6540"/>
                  </a:lnTo>
                  <a:lnTo>
                    <a:pt x="721690" y="1689"/>
                  </a:lnTo>
                  <a:lnTo>
                    <a:pt x="708964" y="0"/>
                  </a:lnTo>
                  <a:lnTo>
                    <a:pt x="279895" y="0"/>
                  </a:lnTo>
                  <a:lnTo>
                    <a:pt x="269036" y="1282"/>
                  </a:lnTo>
                  <a:lnTo>
                    <a:pt x="268338" y="1536"/>
                  </a:lnTo>
                  <a:lnTo>
                    <a:pt x="267169" y="1689"/>
                  </a:lnTo>
                  <a:lnTo>
                    <a:pt x="262089" y="3810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20" y="10363"/>
                  </a:lnTo>
                  <a:lnTo>
                    <a:pt x="249936" y="10731"/>
                  </a:lnTo>
                  <a:lnTo>
                    <a:pt x="249618" y="11049"/>
                  </a:lnTo>
                  <a:lnTo>
                    <a:pt x="245478" y="14211"/>
                  </a:lnTo>
                  <a:lnTo>
                    <a:pt x="242265" y="18389"/>
                  </a:lnTo>
                  <a:lnTo>
                    <a:pt x="237642" y="24396"/>
                  </a:lnTo>
                  <a:lnTo>
                    <a:pt x="23114" y="395973"/>
                  </a:lnTo>
                  <a:lnTo>
                    <a:pt x="18211" y="407847"/>
                  </a:lnTo>
                  <a:lnTo>
                    <a:pt x="16586" y="420370"/>
                  </a:lnTo>
                  <a:lnTo>
                    <a:pt x="18224" y="432892"/>
                  </a:lnTo>
                  <a:lnTo>
                    <a:pt x="23126" y="444766"/>
                  </a:lnTo>
                  <a:lnTo>
                    <a:pt x="88988" y="558876"/>
                  </a:lnTo>
                  <a:lnTo>
                    <a:pt x="92290" y="570420"/>
                  </a:lnTo>
                  <a:lnTo>
                    <a:pt x="89954" y="581621"/>
                  </a:lnTo>
                  <a:lnTo>
                    <a:pt x="82842" y="590499"/>
                  </a:lnTo>
                  <a:lnTo>
                    <a:pt x="71843" y="595083"/>
                  </a:lnTo>
                  <a:lnTo>
                    <a:pt x="60185" y="597077"/>
                  </a:lnTo>
                  <a:lnTo>
                    <a:pt x="48323" y="599948"/>
                  </a:lnTo>
                  <a:lnTo>
                    <a:pt x="36664" y="603846"/>
                  </a:lnTo>
                  <a:lnTo>
                    <a:pt x="25704" y="608926"/>
                  </a:lnTo>
                  <a:lnTo>
                    <a:pt x="19189" y="612482"/>
                  </a:lnTo>
                  <a:lnTo>
                    <a:pt x="14605" y="617016"/>
                  </a:lnTo>
                  <a:lnTo>
                    <a:pt x="10795" y="621855"/>
                  </a:lnTo>
                  <a:lnTo>
                    <a:pt x="13182" y="619925"/>
                  </a:lnTo>
                  <a:lnTo>
                    <a:pt x="15392" y="617880"/>
                  </a:lnTo>
                  <a:lnTo>
                    <a:pt x="17983" y="616470"/>
                  </a:lnTo>
                  <a:lnTo>
                    <a:pt x="6134" y="628091"/>
                  </a:lnTo>
                  <a:lnTo>
                    <a:pt x="0" y="651929"/>
                  </a:lnTo>
                  <a:lnTo>
                    <a:pt x="2870" y="675411"/>
                  </a:lnTo>
                  <a:lnTo>
                    <a:pt x="10325" y="693521"/>
                  </a:lnTo>
                  <a:lnTo>
                    <a:pt x="22047" y="709002"/>
                  </a:lnTo>
                  <a:lnTo>
                    <a:pt x="40017" y="723023"/>
                  </a:lnTo>
                  <a:lnTo>
                    <a:pt x="63957" y="729272"/>
                  </a:lnTo>
                  <a:lnTo>
                    <a:pt x="93573" y="721423"/>
                  </a:lnTo>
                  <a:lnTo>
                    <a:pt x="102273" y="715733"/>
                  </a:lnTo>
                  <a:lnTo>
                    <a:pt x="108140" y="710565"/>
                  </a:lnTo>
                  <a:lnTo>
                    <a:pt x="110794" y="708228"/>
                  </a:lnTo>
                  <a:lnTo>
                    <a:pt x="111480" y="707491"/>
                  </a:lnTo>
                  <a:lnTo>
                    <a:pt x="113957" y="705218"/>
                  </a:lnTo>
                  <a:lnTo>
                    <a:pt x="119519" y="699020"/>
                  </a:lnTo>
                  <a:lnTo>
                    <a:pt x="147281" y="681139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26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593" y="835901"/>
                  </a:lnTo>
                  <a:lnTo>
                    <a:pt x="430136" y="836625"/>
                  </a:lnTo>
                  <a:lnTo>
                    <a:pt x="436156" y="831088"/>
                  </a:lnTo>
                  <a:lnTo>
                    <a:pt x="436397" y="830656"/>
                  </a:lnTo>
                  <a:lnTo>
                    <a:pt x="437070" y="830033"/>
                  </a:lnTo>
                  <a:lnTo>
                    <a:pt x="437857" y="827951"/>
                  </a:lnTo>
                  <a:lnTo>
                    <a:pt x="440029" y="823963"/>
                  </a:lnTo>
                  <a:lnTo>
                    <a:pt x="440474" y="821080"/>
                  </a:lnTo>
                  <a:lnTo>
                    <a:pt x="441147" y="819327"/>
                  </a:lnTo>
                  <a:lnTo>
                    <a:pt x="440956" y="818019"/>
                  </a:lnTo>
                  <a:lnTo>
                    <a:pt x="441299" y="815873"/>
                  </a:lnTo>
                  <a:lnTo>
                    <a:pt x="439496" y="807427"/>
                  </a:lnTo>
                  <a:lnTo>
                    <a:pt x="435178" y="796163"/>
                  </a:lnTo>
                  <a:lnTo>
                    <a:pt x="431660" y="784669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54088" y="715784"/>
                  </a:lnTo>
                  <a:lnTo>
                    <a:pt x="494461" y="704748"/>
                  </a:lnTo>
                  <a:lnTo>
                    <a:pt x="513880" y="707326"/>
                  </a:lnTo>
                  <a:lnTo>
                    <a:pt x="535673" y="716559"/>
                  </a:lnTo>
                  <a:lnTo>
                    <a:pt x="553275" y="733780"/>
                  </a:lnTo>
                  <a:lnTo>
                    <a:pt x="560120" y="760285"/>
                  </a:lnTo>
                  <a:lnTo>
                    <a:pt x="559028" y="772426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32" y="807580"/>
                  </a:lnTo>
                  <a:lnTo>
                    <a:pt x="547370" y="819467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52" y="840740"/>
                  </a:lnTo>
                  <a:lnTo>
                    <a:pt x="734034" y="840740"/>
                  </a:lnTo>
                  <a:lnTo>
                    <a:pt x="737133" y="840740"/>
                  </a:lnTo>
                  <a:lnTo>
                    <a:pt x="965746" y="444766"/>
                  </a:lnTo>
                  <a:lnTo>
                    <a:pt x="970648" y="432892"/>
                  </a:lnTo>
                  <a:lnTo>
                    <a:pt x="972286" y="42037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12455" y="9825958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65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96082" y="10429440"/>
              <a:ext cx="115254" cy="1147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027768" y="1048872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49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82" y="0"/>
                  </a:lnTo>
                  <a:lnTo>
                    <a:pt x="11391" y="1790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21"/>
                  </a:lnTo>
                  <a:lnTo>
                    <a:pt x="18821" y="7886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16"/>
                  </a:lnTo>
                  <a:lnTo>
                    <a:pt x="293801" y="166916"/>
                  </a:lnTo>
                  <a:lnTo>
                    <a:pt x="301269" y="162191"/>
                  </a:lnTo>
                  <a:lnTo>
                    <a:pt x="305549" y="155486"/>
                  </a:lnTo>
                  <a:close/>
                </a:path>
                <a:path w="609600" h="167004">
                  <a:moveTo>
                    <a:pt x="609447" y="159588"/>
                  </a:moveTo>
                  <a:lnTo>
                    <a:pt x="447065" y="159588"/>
                  </a:lnTo>
                  <a:lnTo>
                    <a:pt x="435381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45" y="126428"/>
                  </a:lnTo>
                  <a:lnTo>
                    <a:pt x="428485" y="115252"/>
                  </a:lnTo>
                  <a:lnTo>
                    <a:pt x="431977" y="103441"/>
                  </a:lnTo>
                  <a:lnTo>
                    <a:pt x="434454" y="91287"/>
                  </a:lnTo>
                  <a:lnTo>
                    <a:pt x="435546" y="79146"/>
                  </a:lnTo>
                  <a:lnTo>
                    <a:pt x="428701" y="52628"/>
                  </a:lnTo>
                  <a:lnTo>
                    <a:pt x="411099" y="35420"/>
                  </a:lnTo>
                  <a:lnTo>
                    <a:pt x="389305" y="26187"/>
                  </a:lnTo>
                  <a:lnTo>
                    <a:pt x="369887" y="23609"/>
                  </a:lnTo>
                  <a:lnTo>
                    <a:pt x="357416" y="24765"/>
                  </a:lnTo>
                  <a:lnTo>
                    <a:pt x="343319" y="28359"/>
                  </a:lnTo>
                  <a:lnTo>
                    <a:pt x="329272" y="35191"/>
                  </a:lnTo>
                  <a:lnTo>
                    <a:pt x="316941" y="46113"/>
                  </a:lnTo>
                  <a:lnTo>
                    <a:pt x="328371" y="38887"/>
                  </a:lnTo>
                  <a:lnTo>
                    <a:pt x="340448" y="34277"/>
                  </a:lnTo>
                  <a:lnTo>
                    <a:pt x="352196" y="31775"/>
                  </a:lnTo>
                  <a:lnTo>
                    <a:pt x="362572" y="30924"/>
                  </a:lnTo>
                  <a:lnTo>
                    <a:pt x="381990" y="33502"/>
                  </a:lnTo>
                  <a:lnTo>
                    <a:pt x="403771" y="42735"/>
                  </a:lnTo>
                  <a:lnTo>
                    <a:pt x="421373" y="59956"/>
                  </a:lnTo>
                  <a:lnTo>
                    <a:pt x="428218" y="86461"/>
                  </a:lnTo>
                  <a:lnTo>
                    <a:pt x="427139" y="98602"/>
                  </a:lnTo>
                  <a:lnTo>
                    <a:pt x="424662" y="110756"/>
                  </a:lnTo>
                  <a:lnTo>
                    <a:pt x="421170" y="122580"/>
                  </a:lnTo>
                  <a:lnTo>
                    <a:pt x="417042" y="133756"/>
                  </a:lnTo>
                  <a:lnTo>
                    <a:pt x="415467" y="145643"/>
                  </a:lnTo>
                  <a:lnTo>
                    <a:pt x="419557" y="156298"/>
                  </a:lnTo>
                  <a:lnTo>
                    <a:pt x="428066" y="163969"/>
                  </a:lnTo>
                  <a:lnTo>
                    <a:pt x="439750" y="166916"/>
                  </a:lnTo>
                  <a:lnTo>
                    <a:pt x="605218" y="166916"/>
                  </a:lnTo>
                  <a:lnTo>
                    <a:pt x="609447" y="159588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15411" y="9974141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111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85"/>
                  </a:lnTo>
                  <a:lnTo>
                    <a:pt x="7251" y="8585"/>
                  </a:lnTo>
                  <a:lnTo>
                    <a:pt x="0" y="62026"/>
                  </a:lnTo>
                  <a:lnTo>
                    <a:pt x="57391" y="74561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51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111"/>
                  </a:lnTo>
                  <a:close/>
                </a:path>
                <a:path w="567690" h="494665">
                  <a:moveTo>
                    <a:pt x="567080" y="240804"/>
                  </a:moveTo>
                  <a:lnTo>
                    <a:pt x="564756" y="179476"/>
                  </a:lnTo>
                  <a:lnTo>
                    <a:pt x="557060" y="126415"/>
                  </a:lnTo>
                  <a:lnTo>
                    <a:pt x="542886" y="82054"/>
                  </a:lnTo>
                  <a:lnTo>
                    <a:pt x="521131" y="46799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50" y="132753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901"/>
                  </a:lnTo>
                  <a:lnTo>
                    <a:pt x="430631" y="83616"/>
                  </a:lnTo>
                  <a:lnTo>
                    <a:pt x="449897" y="114058"/>
                  </a:lnTo>
                  <a:lnTo>
                    <a:pt x="459143" y="167132"/>
                  </a:lnTo>
                  <a:lnTo>
                    <a:pt x="461403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03" y="0"/>
                  </a:lnTo>
                  <a:lnTo>
                    <a:pt x="354253" y="4089"/>
                  </a:lnTo>
                  <a:lnTo>
                    <a:pt x="316598" y="16192"/>
                  </a:lnTo>
                  <a:lnTo>
                    <a:pt x="262204" y="63665"/>
                  </a:lnTo>
                  <a:lnTo>
                    <a:pt x="244487" y="98640"/>
                  </a:lnTo>
                  <a:lnTo>
                    <a:pt x="232435" y="140843"/>
                  </a:lnTo>
                  <a:lnTo>
                    <a:pt x="225552" y="190055"/>
                  </a:lnTo>
                  <a:lnTo>
                    <a:pt x="223418" y="244767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394" y="353860"/>
                  </a:lnTo>
                  <a:lnTo>
                    <a:pt x="242392" y="396468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94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48"/>
                  </a:lnTo>
                  <a:lnTo>
                    <a:pt x="506006" y="457466"/>
                  </a:lnTo>
                  <a:lnTo>
                    <a:pt x="529475" y="429323"/>
                  </a:lnTo>
                  <a:lnTo>
                    <a:pt x="532892" y="422224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10" y="299046"/>
                  </a:lnTo>
                  <a:lnTo>
                    <a:pt x="567080" y="240804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881807" y="9411120"/>
              <a:ext cx="4216400" cy="0"/>
            </a:xfrm>
            <a:custGeom>
              <a:avLst/>
              <a:gdLst/>
              <a:ahLst/>
              <a:cxnLst/>
              <a:rect l="l" t="t" r="r" b="b"/>
              <a:pathLst>
                <a:path w="4216400">
                  <a:moveTo>
                    <a:pt x="4216060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A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</p:grp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F1CD76-70E1-5741-9DB4-2BF69633CA94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8785CAB-41D6-7C4B-85B2-17C681FCF37C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4ED046F-3521-9842-BAFA-B3026F1C0271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22FB76-DD5D-3F45-8B01-88D1FB68C990}"/>
              </a:ext>
            </a:extLst>
          </p:cNvPr>
          <p:cNvSpPr txBox="1"/>
          <p:nvPr/>
        </p:nvSpPr>
        <p:spPr>
          <a:xfrm>
            <a:off x="4201655" y="4640178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DE910A-214E-854A-99AB-51BB02B0FC56}"/>
              </a:ext>
            </a:extLst>
          </p:cNvPr>
          <p:cNvSpPr txBox="1"/>
          <p:nvPr/>
        </p:nvSpPr>
        <p:spPr>
          <a:xfrm>
            <a:off x="7366988" y="4807587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education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1249AA-B419-9345-B14A-1B02F844666B}"/>
              </a:ext>
            </a:extLst>
          </p:cNvPr>
          <p:cNvSpPr txBox="1"/>
          <p:nvPr/>
        </p:nvSpPr>
        <p:spPr>
          <a:xfrm>
            <a:off x="10269010" y="4615528"/>
            <a:ext cx="27909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Address  trauma &amp; complexity</a:t>
            </a:r>
          </a:p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therapeutically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065548" y="4892675"/>
            <a:ext cx="13153716" cy="25877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Design timely youth </a:t>
            </a: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justice </a:t>
            </a:r>
            <a:r>
              <a:rPr lang="en-AU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breach practices</a:t>
            </a:r>
            <a:br>
              <a:rPr lang="en-AU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and policies </a:t>
            </a: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to recognise and respond to the impact </a:t>
            </a:r>
            <a:b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of trauma and provide some room to fail. </a:t>
            </a:r>
            <a:br>
              <a:rPr lang="en-AU" dirty="0">
                <a:latin typeface="Roboto Slab" pitchFamily="2" charset="0"/>
                <a:ea typeface="Roboto Slab" pitchFamily="2" charset="0"/>
              </a:rPr>
            </a:br>
            <a:endParaRPr spc="-15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6D567E-9C87-484E-9C88-F0D9855A8E79}"/>
              </a:ext>
            </a:extLst>
          </p:cNvPr>
          <p:cNvSpPr txBox="1"/>
          <p:nvPr/>
        </p:nvSpPr>
        <p:spPr>
          <a:xfrm>
            <a:off x="8192894" y="27590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Specialise in trauma &amp; complexity </a:t>
            </a:r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6D77D708-8427-42C0-8D31-5F6DE276DD6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617802"/>
            <a:ext cx="3644267" cy="365673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4F22DA8-CB34-48A0-9D76-2305E2695E1B}"/>
              </a:ext>
            </a:extLst>
          </p:cNvPr>
          <p:cNvSpPr txBox="1"/>
          <p:nvPr/>
        </p:nvSpPr>
        <p:spPr>
          <a:xfrm>
            <a:off x="8473574" y="1923613"/>
            <a:ext cx="25690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Address trauma &amp; complexity</a:t>
            </a:r>
          </a:p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therapeutically </a:t>
            </a:r>
            <a:endParaRPr lang="en-AU" sz="26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58F78C4-8D50-47AF-96F6-D0F1ADC4DA3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89450" y="4274540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092035" cy="11308715"/>
            </a:xfrm>
            <a:custGeom>
              <a:avLst/>
              <a:gdLst/>
              <a:ahLst/>
              <a:cxnLst/>
              <a:rect l="l" t="t" r="r" b="b"/>
              <a:pathLst>
                <a:path w="20092035" h="11308715">
                  <a:moveTo>
                    <a:pt x="623282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84969" y="11308556"/>
                  </a:lnTo>
                  <a:lnTo>
                    <a:pt x="20091670" y="8251"/>
                  </a:lnTo>
                  <a:lnTo>
                    <a:pt x="623282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460" y="758346"/>
              <a:ext cx="13161902" cy="96750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0766" y="9863537"/>
              <a:ext cx="171586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405" y="9863537"/>
              <a:ext cx="197323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8070" y="9863537"/>
              <a:ext cx="78364" cy="207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8756" y="9863244"/>
              <a:ext cx="204485" cy="2073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0143" y="9859810"/>
              <a:ext cx="191041" cy="2142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3515" y="9859816"/>
              <a:ext cx="135838" cy="214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05463" y="9863537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39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70"/>
                  </a:lnTo>
                  <a:lnTo>
                    <a:pt x="124117" y="46050"/>
                  </a:lnTo>
                  <a:lnTo>
                    <a:pt x="143560" y="47193"/>
                  </a:lnTo>
                  <a:lnTo>
                    <a:pt x="143560" y="0"/>
                  </a:lnTo>
                  <a:lnTo>
                    <a:pt x="0" y="0"/>
                  </a:lnTo>
                  <a:lnTo>
                    <a:pt x="0" y="15735"/>
                  </a:lnTo>
                  <a:lnTo>
                    <a:pt x="18021" y="17729"/>
                  </a:lnTo>
                  <a:lnTo>
                    <a:pt x="22021" y="18021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39"/>
                  </a:lnTo>
                  <a:lnTo>
                    <a:pt x="18021" y="189611"/>
                  </a:lnTo>
                  <a:lnTo>
                    <a:pt x="0" y="191617"/>
                  </a:lnTo>
                  <a:lnTo>
                    <a:pt x="0" y="207060"/>
                  </a:lnTo>
                  <a:lnTo>
                    <a:pt x="149860" y="207060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69" y="0"/>
                  </a:moveTo>
                  <a:lnTo>
                    <a:pt x="293738" y="0"/>
                  </a:lnTo>
                  <a:lnTo>
                    <a:pt x="290868" y="15443"/>
                  </a:lnTo>
                  <a:lnTo>
                    <a:pt x="314032" y="18021"/>
                  </a:lnTo>
                  <a:lnTo>
                    <a:pt x="260565" y="184467"/>
                  </a:lnTo>
                  <a:lnTo>
                    <a:pt x="208216" y="18021"/>
                  </a:lnTo>
                  <a:lnTo>
                    <a:pt x="231673" y="15443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86" y="15443"/>
                  </a:lnTo>
                  <a:lnTo>
                    <a:pt x="180479" y="20015"/>
                  </a:lnTo>
                  <a:lnTo>
                    <a:pt x="242544" y="207060"/>
                  </a:lnTo>
                  <a:lnTo>
                    <a:pt x="278003" y="207060"/>
                  </a:lnTo>
                  <a:lnTo>
                    <a:pt x="338061" y="20586"/>
                  </a:lnTo>
                  <a:lnTo>
                    <a:pt x="340626" y="19456"/>
                  </a:lnTo>
                  <a:lnTo>
                    <a:pt x="356069" y="15443"/>
                  </a:lnTo>
                  <a:lnTo>
                    <a:pt x="356069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62" y="186753"/>
                  </a:lnTo>
                  <a:lnTo>
                    <a:pt x="423862" y="112966"/>
                  </a:lnTo>
                  <a:lnTo>
                    <a:pt x="500227" y="112966"/>
                  </a:lnTo>
                  <a:lnTo>
                    <a:pt x="500227" y="92379"/>
                  </a:lnTo>
                  <a:lnTo>
                    <a:pt x="423862" y="92379"/>
                  </a:lnTo>
                  <a:lnTo>
                    <a:pt x="423862" y="20307"/>
                  </a:lnTo>
                  <a:lnTo>
                    <a:pt x="493356" y="20307"/>
                  </a:lnTo>
                  <a:lnTo>
                    <a:pt x="494512" y="21170"/>
                  </a:lnTo>
                  <a:lnTo>
                    <a:pt x="499084" y="46050"/>
                  </a:lnTo>
                  <a:lnTo>
                    <a:pt x="518541" y="47193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35"/>
                  </a:lnTo>
                  <a:lnTo>
                    <a:pt x="392988" y="17729"/>
                  </a:lnTo>
                  <a:lnTo>
                    <a:pt x="396989" y="18021"/>
                  </a:lnTo>
                  <a:lnTo>
                    <a:pt x="397560" y="19151"/>
                  </a:lnTo>
                  <a:lnTo>
                    <a:pt x="397560" y="188175"/>
                  </a:lnTo>
                  <a:lnTo>
                    <a:pt x="396989" y="189039"/>
                  </a:lnTo>
                  <a:lnTo>
                    <a:pt x="392988" y="189611"/>
                  </a:lnTo>
                  <a:lnTo>
                    <a:pt x="374967" y="191617"/>
                  </a:lnTo>
                  <a:lnTo>
                    <a:pt x="374967" y="207060"/>
                  </a:lnTo>
                  <a:lnTo>
                    <a:pt x="524827" y="207060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62057" y="9863534"/>
              <a:ext cx="344346" cy="2070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82465" y="10144486"/>
              <a:ext cx="374670" cy="2142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85757" y="10148210"/>
              <a:ext cx="196758" cy="2104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04846" y="10148211"/>
              <a:ext cx="171596" cy="207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02479" y="10148211"/>
              <a:ext cx="197334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94793" y="10148206"/>
              <a:ext cx="118111" cy="2104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38654" y="10148210"/>
              <a:ext cx="196758" cy="2104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57744" y="10144490"/>
              <a:ext cx="135849" cy="2142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3059" y="10148211"/>
              <a:ext cx="171596" cy="2070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09258" y="10148211"/>
              <a:ext cx="78364" cy="2070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6229" y="10144486"/>
              <a:ext cx="166445" cy="2142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17296" y="10148211"/>
              <a:ext cx="149859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98201" y="10429163"/>
              <a:ext cx="469620" cy="2142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7292" y="10432883"/>
              <a:ext cx="171596" cy="2070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4926" y="10432883"/>
              <a:ext cx="149859" cy="2070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66546" y="10432883"/>
              <a:ext cx="238516" cy="2070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02326" y="10432883"/>
              <a:ext cx="23851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44" y="10432882"/>
              <a:ext cx="196758" cy="210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91135" y="10429163"/>
              <a:ext cx="135849" cy="2142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46448" y="10432883"/>
              <a:ext cx="171596" cy="2070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07571" y="10432874"/>
              <a:ext cx="188182" cy="20706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23804" y="10429157"/>
              <a:ext cx="193617" cy="2142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895866" y="9814896"/>
              <a:ext cx="972819" cy="840740"/>
            </a:xfrm>
            <a:custGeom>
              <a:avLst/>
              <a:gdLst/>
              <a:ahLst/>
              <a:cxnLst/>
              <a:rect l="l" t="t" r="r" b="b"/>
              <a:pathLst>
                <a:path w="972819" h="840740">
                  <a:moveTo>
                    <a:pt x="972286" y="420370"/>
                  </a:moveTo>
                  <a:lnTo>
                    <a:pt x="970648" y="407847"/>
                  </a:lnTo>
                  <a:lnTo>
                    <a:pt x="965746" y="395973"/>
                  </a:lnTo>
                  <a:lnTo>
                    <a:pt x="751217" y="24396"/>
                  </a:lnTo>
                  <a:lnTo>
                    <a:pt x="743394" y="14211"/>
                  </a:lnTo>
                  <a:lnTo>
                    <a:pt x="733361" y="6540"/>
                  </a:lnTo>
                  <a:lnTo>
                    <a:pt x="721690" y="1689"/>
                  </a:lnTo>
                  <a:lnTo>
                    <a:pt x="708964" y="0"/>
                  </a:lnTo>
                  <a:lnTo>
                    <a:pt x="279895" y="0"/>
                  </a:lnTo>
                  <a:lnTo>
                    <a:pt x="269036" y="1282"/>
                  </a:lnTo>
                  <a:lnTo>
                    <a:pt x="268338" y="1536"/>
                  </a:lnTo>
                  <a:lnTo>
                    <a:pt x="267169" y="1689"/>
                  </a:lnTo>
                  <a:lnTo>
                    <a:pt x="262089" y="3810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20" y="10363"/>
                  </a:lnTo>
                  <a:lnTo>
                    <a:pt x="249936" y="10731"/>
                  </a:lnTo>
                  <a:lnTo>
                    <a:pt x="249618" y="11049"/>
                  </a:lnTo>
                  <a:lnTo>
                    <a:pt x="245478" y="14211"/>
                  </a:lnTo>
                  <a:lnTo>
                    <a:pt x="242265" y="18389"/>
                  </a:lnTo>
                  <a:lnTo>
                    <a:pt x="237642" y="24396"/>
                  </a:lnTo>
                  <a:lnTo>
                    <a:pt x="23114" y="395973"/>
                  </a:lnTo>
                  <a:lnTo>
                    <a:pt x="18211" y="407847"/>
                  </a:lnTo>
                  <a:lnTo>
                    <a:pt x="16586" y="420370"/>
                  </a:lnTo>
                  <a:lnTo>
                    <a:pt x="18224" y="432892"/>
                  </a:lnTo>
                  <a:lnTo>
                    <a:pt x="23126" y="444766"/>
                  </a:lnTo>
                  <a:lnTo>
                    <a:pt x="88988" y="558876"/>
                  </a:lnTo>
                  <a:lnTo>
                    <a:pt x="92290" y="570420"/>
                  </a:lnTo>
                  <a:lnTo>
                    <a:pt x="89954" y="581621"/>
                  </a:lnTo>
                  <a:lnTo>
                    <a:pt x="82842" y="590499"/>
                  </a:lnTo>
                  <a:lnTo>
                    <a:pt x="71843" y="595083"/>
                  </a:lnTo>
                  <a:lnTo>
                    <a:pt x="60185" y="597077"/>
                  </a:lnTo>
                  <a:lnTo>
                    <a:pt x="48323" y="599948"/>
                  </a:lnTo>
                  <a:lnTo>
                    <a:pt x="36664" y="603846"/>
                  </a:lnTo>
                  <a:lnTo>
                    <a:pt x="25704" y="608926"/>
                  </a:lnTo>
                  <a:lnTo>
                    <a:pt x="19189" y="612482"/>
                  </a:lnTo>
                  <a:lnTo>
                    <a:pt x="14605" y="617016"/>
                  </a:lnTo>
                  <a:lnTo>
                    <a:pt x="10795" y="621855"/>
                  </a:lnTo>
                  <a:lnTo>
                    <a:pt x="13182" y="619925"/>
                  </a:lnTo>
                  <a:lnTo>
                    <a:pt x="15392" y="617880"/>
                  </a:lnTo>
                  <a:lnTo>
                    <a:pt x="17983" y="616470"/>
                  </a:lnTo>
                  <a:lnTo>
                    <a:pt x="6134" y="628091"/>
                  </a:lnTo>
                  <a:lnTo>
                    <a:pt x="0" y="651929"/>
                  </a:lnTo>
                  <a:lnTo>
                    <a:pt x="2870" y="675411"/>
                  </a:lnTo>
                  <a:lnTo>
                    <a:pt x="10325" y="693521"/>
                  </a:lnTo>
                  <a:lnTo>
                    <a:pt x="22047" y="709002"/>
                  </a:lnTo>
                  <a:lnTo>
                    <a:pt x="40017" y="723023"/>
                  </a:lnTo>
                  <a:lnTo>
                    <a:pt x="63957" y="729272"/>
                  </a:lnTo>
                  <a:lnTo>
                    <a:pt x="93573" y="721423"/>
                  </a:lnTo>
                  <a:lnTo>
                    <a:pt x="102273" y="715733"/>
                  </a:lnTo>
                  <a:lnTo>
                    <a:pt x="108140" y="710565"/>
                  </a:lnTo>
                  <a:lnTo>
                    <a:pt x="110794" y="708228"/>
                  </a:lnTo>
                  <a:lnTo>
                    <a:pt x="111480" y="707491"/>
                  </a:lnTo>
                  <a:lnTo>
                    <a:pt x="113957" y="705218"/>
                  </a:lnTo>
                  <a:lnTo>
                    <a:pt x="119519" y="699020"/>
                  </a:lnTo>
                  <a:lnTo>
                    <a:pt x="147281" y="681139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26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593" y="835901"/>
                  </a:lnTo>
                  <a:lnTo>
                    <a:pt x="430136" y="836625"/>
                  </a:lnTo>
                  <a:lnTo>
                    <a:pt x="436156" y="831088"/>
                  </a:lnTo>
                  <a:lnTo>
                    <a:pt x="436397" y="830656"/>
                  </a:lnTo>
                  <a:lnTo>
                    <a:pt x="437070" y="830033"/>
                  </a:lnTo>
                  <a:lnTo>
                    <a:pt x="437857" y="827951"/>
                  </a:lnTo>
                  <a:lnTo>
                    <a:pt x="440029" y="823963"/>
                  </a:lnTo>
                  <a:lnTo>
                    <a:pt x="440474" y="821080"/>
                  </a:lnTo>
                  <a:lnTo>
                    <a:pt x="441147" y="819327"/>
                  </a:lnTo>
                  <a:lnTo>
                    <a:pt x="440956" y="818019"/>
                  </a:lnTo>
                  <a:lnTo>
                    <a:pt x="441299" y="815873"/>
                  </a:lnTo>
                  <a:lnTo>
                    <a:pt x="439496" y="807427"/>
                  </a:lnTo>
                  <a:lnTo>
                    <a:pt x="435178" y="796163"/>
                  </a:lnTo>
                  <a:lnTo>
                    <a:pt x="431660" y="784669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54088" y="715784"/>
                  </a:lnTo>
                  <a:lnTo>
                    <a:pt x="494461" y="704748"/>
                  </a:lnTo>
                  <a:lnTo>
                    <a:pt x="513880" y="707326"/>
                  </a:lnTo>
                  <a:lnTo>
                    <a:pt x="535673" y="716559"/>
                  </a:lnTo>
                  <a:lnTo>
                    <a:pt x="553275" y="733780"/>
                  </a:lnTo>
                  <a:lnTo>
                    <a:pt x="560120" y="760285"/>
                  </a:lnTo>
                  <a:lnTo>
                    <a:pt x="559028" y="772426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32" y="807580"/>
                  </a:lnTo>
                  <a:lnTo>
                    <a:pt x="547370" y="819467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52" y="840740"/>
                  </a:lnTo>
                  <a:lnTo>
                    <a:pt x="734034" y="840740"/>
                  </a:lnTo>
                  <a:lnTo>
                    <a:pt x="737133" y="840740"/>
                  </a:lnTo>
                  <a:lnTo>
                    <a:pt x="965746" y="444766"/>
                  </a:lnTo>
                  <a:lnTo>
                    <a:pt x="970648" y="432892"/>
                  </a:lnTo>
                  <a:lnTo>
                    <a:pt x="972286" y="42037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12455" y="9825958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65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96082" y="10429440"/>
              <a:ext cx="115254" cy="1147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027768" y="1048872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49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82" y="0"/>
                  </a:lnTo>
                  <a:lnTo>
                    <a:pt x="11391" y="1790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21"/>
                  </a:lnTo>
                  <a:lnTo>
                    <a:pt x="18821" y="7886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16"/>
                  </a:lnTo>
                  <a:lnTo>
                    <a:pt x="293801" y="166916"/>
                  </a:lnTo>
                  <a:lnTo>
                    <a:pt x="301269" y="162191"/>
                  </a:lnTo>
                  <a:lnTo>
                    <a:pt x="305549" y="155486"/>
                  </a:lnTo>
                  <a:close/>
                </a:path>
                <a:path w="609600" h="167004">
                  <a:moveTo>
                    <a:pt x="609447" y="159588"/>
                  </a:moveTo>
                  <a:lnTo>
                    <a:pt x="447065" y="159588"/>
                  </a:lnTo>
                  <a:lnTo>
                    <a:pt x="435381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45" y="126428"/>
                  </a:lnTo>
                  <a:lnTo>
                    <a:pt x="428485" y="115252"/>
                  </a:lnTo>
                  <a:lnTo>
                    <a:pt x="431977" y="103441"/>
                  </a:lnTo>
                  <a:lnTo>
                    <a:pt x="434454" y="91287"/>
                  </a:lnTo>
                  <a:lnTo>
                    <a:pt x="435546" y="79146"/>
                  </a:lnTo>
                  <a:lnTo>
                    <a:pt x="428701" y="52628"/>
                  </a:lnTo>
                  <a:lnTo>
                    <a:pt x="411099" y="35420"/>
                  </a:lnTo>
                  <a:lnTo>
                    <a:pt x="389305" y="26187"/>
                  </a:lnTo>
                  <a:lnTo>
                    <a:pt x="369887" y="23609"/>
                  </a:lnTo>
                  <a:lnTo>
                    <a:pt x="357416" y="24765"/>
                  </a:lnTo>
                  <a:lnTo>
                    <a:pt x="343319" y="28359"/>
                  </a:lnTo>
                  <a:lnTo>
                    <a:pt x="329272" y="35191"/>
                  </a:lnTo>
                  <a:lnTo>
                    <a:pt x="316941" y="46113"/>
                  </a:lnTo>
                  <a:lnTo>
                    <a:pt x="328371" y="38887"/>
                  </a:lnTo>
                  <a:lnTo>
                    <a:pt x="340448" y="34277"/>
                  </a:lnTo>
                  <a:lnTo>
                    <a:pt x="352196" y="31775"/>
                  </a:lnTo>
                  <a:lnTo>
                    <a:pt x="362572" y="30924"/>
                  </a:lnTo>
                  <a:lnTo>
                    <a:pt x="381990" y="33502"/>
                  </a:lnTo>
                  <a:lnTo>
                    <a:pt x="403771" y="42735"/>
                  </a:lnTo>
                  <a:lnTo>
                    <a:pt x="421373" y="59956"/>
                  </a:lnTo>
                  <a:lnTo>
                    <a:pt x="428218" y="86461"/>
                  </a:lnTo>
                  <a:lnTo>
                    <a:pt x="427139" y="98602"/>
                  </a:lnTo>
                  <a:lnTo>
                    <a:pt x="424662" y="110756"/>
                  </a:lnTo>
                  <a:lnTo>
                    <a:pt x="421170" y="122580"/>
                  </a:lnTo>
                  <a:lnTo>
                    <a:pt x="417042" y="133756"/>
                  </a:lnTo>
                  <a:lnTo>
                    <a:pt x="415467" y="145643"/>
                  </a:lnTo>
                  <a:lnTo>
                    <a:pt x="419557" y="156298"/>
                  </a:lnTo>
                  <a:lnTo>
                    <a:pt x="428066" y="163969"/>
                  </a:lnTo>
                  <a:lnTo>
                    <a:pt x="439750" y="166916"/>
                  </a:lnTo>
                  <a:lnTo>
                    <a:pt x="605218" y="166916"/>
                  </a:lnTo>
                  <a:lnTo>
                    <a:pt x="609447" y="159588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15411" y="9974141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111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85"/>
                  </a:lnTo>
                  <a:lnTo>
                    <a:pt x="7251" y="8585"/>
                  </a:lnTo>
                  <a:lnTo>
                    <a:pt x="0" y="62026"/>
                  </a:lnTo>
                  <a:lnTo>
                    <a:pt x="57391" y="74561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51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111"/>
                  </a:lnTo>
                  <a:close/>
                </a:path>
                <a:path w="567690" h="494665">
                  <a:moveTo>
                    <a:pt x="567080" y="240804"/>
                  </a:moveTo>
                  <a:lnTo>
                    <a:pt x="564756" y="179476"/>
                  </a:lnTo>
                  <a:lnTo>
                    <a:pt x="557060" y="126415"/>
                  </a:lnTo>
                  <a:lnTo>
                    <a:pt x="542886" y="82054"/>
                  </a:lnTo>
                  <a:lnTo>
                    <a:pt x="521131" y="46799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50" y="132753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901"/>
                  </a:lnTo>
                  <a:lnTo>
                    <a:pt x="430631" y="83616"/>
                  </a:lnTo>
                  <a:lnTo>
                    <a:pt x="449897" y="114058"/>
                  </a:lnTo>
                  <a:lnTo>
                    <a:pt x="459143" y="167132"/>
                  </a:lnTo>
                  <a:lnTo>
                    <a:pt x="461403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03" y="0"/>
                  </a:lnTo>
                  <a:lnTo>
                    <a:pt x="354253" y="4089"/>
                  </a:lnTo>
                  <a:lnTo>
                    <a:pt x="316598" y="16192"/>
                  </a:lnTo>
                  <a:lnTo>
                    <a:pt x="262204" y="63665"/>
                  </a:lnTo>
                  <a:lnTo>
                    <a:pt x="244487" y="98640"/>
                  </a:lnTo>
                  <a:lnTo>
                    <a:pt x="232435" y="140843"/>
                  </a:lnTo>
                  <a:lnTo>
                    <a:pt x="225552" y="190055"/>
                  </a:lnTo>
                  <a:lnTo>
                    <a:pt x="223418" y="244767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394" y="353860"/>
                  </a:lnTo>
                  <a:lnTo>
                    <a:pt x="242392" y="396468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94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48"/>
                  </a:lnTo>
                  <a:lnTo>
                    <a:pt x="506006" y="457466"/>
                  </a:lnTo>
                  <a:lnTo>
                    <a:pt x="529475" y="429323"/>
                  </a:lnTo>
                  <a:lnTo>
                    <a:pt x="532892" y="422224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10" y="299046"/>
                  </a:lnTo>
                  <a:lnTo>
                    <a:pt x="567080" y="240804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881807" y="9411120"/>
              <a:ext cx="4216400" cy="0"/>
            </a:xfrm>
            <a:custGeom>
              <a:avLst/>
              <a:gdLst/>
              <a:ahLst/>
              <a:cxnLst/>
              <a:rect l="l" t="t" r="r" b="b"/>
              <a:pathLst>
                <a:path w="4216400">
                  <a:moveTo>
                    <a:pt x="4216060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A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4510877" y="41746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66848" y="4317968"/>
              <a:ext cx="175795" cy="234034"/>
            </a:xfrm>
            <a:prstGeom prst="rect">
              <a:avLst/>
            </a:prstGeom>
          </p:spPr>
        </p:pic>
      </p:grpSp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5943AE-DB05-2741-856C-BB5A2F2F9725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5A11B24-2BDB-AF4B-8877-8F566A849865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747AA1-432A-EB42-8CBC-36FED3EF765C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5978FF-6624-8F4D-ACA3-860557709EE0}"/>
              </a:ext>
            </a:extLst>
          </p:cNvPr>
          <p:cNvSpPr txBox="1"/>
          <p:nvPr/>
        </p:nvSpPr>
        <p:spPr>
          <a:xfrm>
            <a:off x="4201655" y="4640178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C0572A-CEBB-2542-AC14-541D096F04C8}"/>
              </a:ext>
            </a:extLst>
          </p:cNvPr>
          <p:cNvSpPr txBox="1"/>
          <p:nvPr/>
        </p:nvSpPr>
        <p:spPr>
          <a:xfrm>
            <a:off x="7366988" y="4807587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education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DF5D84-44D1-3D4F-8B3A-B31668FB9247}"/>
              </a:ext>
            </a:extLst>
          </p:cNvPr>
          <p:cNvSpPr txBox="1"/>
          <p:nvPr/>
        </p:nvSpPr>
        <p:spPr>
          <a:xfrm>
            <a:off x="10211304" y="4531877"/>
            <a:ext cx="2784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Address  trauma &amp; complexity </a:t>
            </a:r>
          </a:p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therapeutically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38B393-85BE-5648-824F-0D6A2DDB6A84}"/>
              </a:ext>
            </a:extLst>
          </p:cNvPr>
          <p:cNvSpPr txBox="1"/>
          <p:nvPr/>
        </p:nvSpPr>
        <p:spPr>
          <a:xfrm>
            <a:off x="13397970" y="48236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 service systems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03" y="2540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7385050" y="2911475"/>
            <a:ext cx="1042902" cy="672428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pc="-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50%</a:t>
            </a:r>
            <a:endParaRPr spc="-15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215ED95-916A-9D4F-A5EA-84E8C86F5F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32254" y="3214799"/>
            <a:ext cx="3438144" cy="33375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C91F93-483A-3747-9FD4-35319F29589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356850" y="3063876"/>
            <a:ext cx="3344144" cy="3614075"/>
          </a:xfrm>
          <a:prstGeom prst="rect">
            <a:avLst/>
          </a:prstGeom>
        </p:spPr>
      </p:pic>
      <p:sp>
        <p:nvSpPr>
          <p:cNvPr id="54" name="object 46">
            <a:extLst>
              <a:ext uri="{FF2B5EF4-FFF2-40B4-BE49-F238E27FC236}">
                <a16:creationId xmlns:a16="http://schemas.microsoft.com/office/drawing/2014/main" id="{01405448-98E4-BF4A-8EB8-D5F400B3768F}"/>
              </a:ext>
            </a:extLst>
          </p:cNvPr>
          <p:cNvSpPr txBox="1">
            <a:spLocks/>
          </p:cNvSpPr>
          <p:nvPr/>
        </p:nvSpPr>
        <p:spPr>
          <a:xfrm>
            <a:off x="13785850" y="2835275"/>
            <a:ext cx="1042902" cy="672428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>
            <a:lvl1pPr>
              <a:defRPr sz="3400" b="0" i="0">
                <a:solidFill>
                  <a:srgbClr val="D0D2D2"/>
                </a:solidFill>
                <a:latin typeface="Arial"/>
                <a:ea typeface="+mj-ea"/>
                <a:cs typeface="Arial"/>
              </a:defRPr>
            </a:lvl1pPr>
          </a:lstStyle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kern="0" spc="-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7%</a:t>
            </a:r>
            <a:endParaRPr lang="en-AU" kern="0" spc="-15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ADD9E0-C83F-43AF-B5C8-4A97638214F3}"/>
              </a:ext>
            </a:extLst>
          </p:cNvPr>
          <p:cNvSpPr txBox="1"/>
          <p:nvPr/>
        </p:nvSpPr>
        <p:spPr>
          <a:xfrm>
            <a:off x="3346450" y="7102475"/>
            <a:ext cx="48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Australian young people involved in Youth Justice system who also received Child Protection services.</a:t>
            </a:r>
          </a:p>
          <a:p>
            <a:endParaRPr lang="en-A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3F4E03-1845-4EA2-AD7F-7576FA2AB67A}"/>
              </a:ext>
            </a:extLst>
          </p:cNvPr>
          <p:cNvSpPr txBox="1"/>
          <p:nvPr/>
        </p:nvSpPr>
        <p:spPr>
          <a:xfrm>
            <a:off x="9413421" y="7178675"/>
            <a:ext cx="51344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Australian young people </a:t>
            </a:r>
          </a:p>
          <a:p>
            <a:pPr algn="ctr"/>
            <a:r>
              <a:rPr lang="en-AU" sz="2400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involved in the Child Protection </a:t>
            </a:r>
          </a:p>
          <a:p>
            <a:pPr algn="ctr"/>
            <a:r>
              <a:rPr lang="en-AU" sz="2400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system who are under  </a:t>
            </a:r>
          </a:p>
          <a:p>
            <a:pPr algn="ctr"/>
            <a:r>
              <a:rPr lang="en-AU" sz="2400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Youth Justice supervision.</a:t>
            </a:r>
          </a:p>
          <a:p>
            <a:endParaRPr lang="en-A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0F6E2E-36CA-44A9-906F-F98E01C1A2E2}"/>
              </a:ext>
            </a:extLst>
          </p:cNvPr>
          <p:cNvSpPr txBox="1"/>
          <p:nvPr/>
        </p:nvSpPr>
        <p:spPr>
          <a:xfrm>
            <a:off x="527050" y="10085943"/>
            <a:ext cx="23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solidFill>
                  <a:srgbClr val="073C51"/>
                </a:solidFill>
              </a:rPr>
              <a:t>SOURCE: AIHW, 2019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065548" y="5313042"/>
            <a:ext cx="13153716" cy="323723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Invest in specific, discrete initiatives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in mainstream agencies that respond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to justice involved young people –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don’t try to make it everyone’s business.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endParaRPr spc="-15" dirty="0">
              <a:solidFill>
                <a:srgbClr val="073C5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C53D91-A08D-C547-BFB0-687AA3D55E00}"/>
              </a:ext>
            </a:extLst>
          </p:cNvPr>
          <p:cNvSpPr txBox="1"/>
          <p:nvPr/>
        </p:nvSpPr>
        <p:spPr>
          <a:xfrm>
            <a:off x="8070850" y="26828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 service systems </a:t>
            </a:r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B6EC99E1-AB04-4E9B-9E81-3902A076C38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2" y="854506"/>
            <a:ext cx="3644267" cy="365673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25C084C-BEE5-4128-9860-0972FE133909}"/>
              </a:ext>
            </a:extLst>
          </p:cNvPr>
          <p:cNvSpPr txBox="1"/>
          <p:nvPr/>
        </p:nvSpPr>
        <p:spPr>
          <a:xfrm>
            <a:off x="8391181" y="2184298"/>
            <a:ext cx="26514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 </a:t>
            </a:r>
          </a:p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service </a:t>
            </a:r>
          </a:p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systems </a:t>
            </a:r>
            <a:endParaRPr lang="en-AU" sz="26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D5A214-B917-41FB-BA2B-06EA574D82F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41850" y="4740275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3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092035" cy="11308715"/>
            </a:xfrm>
            <a:custGeom>
              <a:avLst/>
              <a:gdLst/>
              <a:ahLst/>
              <a:cxnLst/>
              <a:rect l="l" t="t" r="r" b="b"/>
              <a:pathLst>
                <a:path w="20092035" h="11308715">
                  <a:moveTo>
                    <a:pt x="623282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84969" y="11308556"/>
                  </a:lnTo>
                  <a:lnTo>
                    <a:pt x="20091670" y="8251"/>
                  </a:lnTo>
                  <a:lnTo>
                    <a:pt x="623282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460" y="758346"/>
              <a:ext cx="13161902" cy="96750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0766" y="9863537"/>
              <a:ext cx="171586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405" y="9863537"/>
              <a:ext cx="197323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8070" y="9863537"/>
              <a:ext cx="78364" cy="207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8756" y="9863244"/>
              <a:ext cx="204485" cy="2073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0143" y="9859810"/>
              <a:ext cx="191041" cy="2142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3515" y="9859816"/>
              <a:ext cx="135838" cy="214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05463" y="9863537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39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70"/>
                  </a:lnTo>
                  <a:lnTo>
                    <a:pt x="124117" y="46050"/>
                  </a:lnTo>
                  <a:lnTo>
                    <a:pt x="143560" y="47193"/>
                  </a:lnTo>
                  <a:lnTo>
                    <a:pt x="143560" y="0"/>
                  </a:lnTo>
                  <a:lnTo>
                    <a:pt x="0" y="0"/>
                  </a:lnTo>
                  <a:lnTo>
                    <a:pt x="0" y="15735"/>
                  </a:lnTo>
                  <a:lnTo>
                    <a:pt x="18021" y="17729"/>
                  </a:lnTo>
                  <a:lnTo>
                    <a:pt x="22021" y="18021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39"/>
                  </a:lnTo>
                  <a:lnTo>
                    <a:pt x="18021" y="189611"/>
                  </a:lnTo>
                  <a:lnTo>
                    <a:pt x="0" y="191617"/>
                  </a:lnTo>
                  <a:lnTo>
                    <a:pt x="0" y="207060"/>
                  </a:lnTo>
                  <a:lnTo>
                    <a:pt x="149860" y="207060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69" y="0"/>
                  </a:moveTo>
                  <a:lnTo>
                    <a:pt x="293738" y="0"/>
                  </a:lnTo>
                  <a:lnTo>
                    <a:pt x="290868" y="15443"/>
                  </a:lnTo>
                  <a:lnTo>
                    <a:pt x="314032" y="18021"/>
                  </a:lnTo>
                  <a:lnTo>
                    <a:pt x="260565" y="184467"/>
                  </a:lnTo>
                  <a:lnTo>
                    <a:pt x="208216" y="18021"/>
                  </a:lnTo>
                  <a:lnTo>
                    <a:pt x="231673" y="15443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86" y="15443"/>
                  </a:lnTo>
                  <a:lnTo>
                    <a:pt x="180479" y="20015"/>
                  </a:lnTo>
                  <a:lnTo>
                    <a:pt x="242544" y="207060"/>
                  </a:lnTo>
                  <a:lnTo>
                    <a:pt x="278003" y="207060"/>
                  </a:lnTo>
                  <a:lnTo>
                    <a:pt x="338061" y="20586"/>
                  </a:lnTo>
                  <a:lnTo>
                    <a:pt x="340626" y="19456"/>
                  </a:lnTo>
                  <a:lnTo>
                    <a:pt x="356069" y="15443"/>
                  </a:lnTo>
                  <a:lnTo>
                    <a:pt x="356069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62" y="186753"/>
                  </a:lnTo>
                  <a:lnTo>
                    <a:pt x="423862" y="112966"/>
                  </a:lnTo>
                  <a:lnTo>
                    <a:pt x="500227" y="112966"/>
                  </a:lnTo>
                  <a:lnTo>
                    <a:pt x="500227" y="92379"/>
                  </a:lnTo>
                  <a:lnTo>
                    <a:pt x="423862" y="92379"/>
                  </a:lnTo>
                  <a:lnTo>
                    <a:pt x="423862" y="20307"/>
                  </a:lnTo>
                  <a:lnTo>
                    <a:pt x="493356" y="20307"/>
                  </a:lnTo>
                  <a:lnTo>
                    <a:pt x="494512" y="21170"/>
                  </a:lnTo>
                  <a:lnTo>
                    <a:pt x="499084" y="46050"/>
                  </a:lnTo>
                  <a:lnTo>
                    <a:pt x="518541" y="47193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35"/>
                  </a:lnTo>
                  <a:lnTo>
                    <a:pt x="392988" y="17729"/>
                  </a:lnTo>
                  <a:lnTo>
                    <a:pt x="396989" y="18021"/>
                  </a:lnTo>
                  <a:lnTo>
                    <a:pt x="397560" y="19151"/>
                  </a:lnTo>
                  <a:lnTo>
                    <a:pt x="397560" y="188175"/>
                  </a:lnTo>
                  <a:lnTo>
                    <a:pt x="396989" y="189039"/>
                  </a:lnTo>
                  <a:lnTo>
                    <a:pt x="392988" y="189611"/>
                  </a:lnTo>
                  <a:lnTo>
                    <a:pt x="374967" y="191617"/>
                  </a:lnTo>
                  <a:lnTo>
                    <a:pt x="374967" y="207060"/>
                  </a:lnTo>
                  <a:lnTo>
                    <a:pt x="524827" y="207060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62057" y="9863534"/>
              <a:ext cx="344346" cy="2070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82465" y="10144486"/>
              <a:ext cx="374670" cy="2142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85757" y="10148210"/>
              <a:ext cx="196758" cy="2104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04846" y="10148211"/>
              <a:ext cx="171596" cy="207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02479" y="10148211"/>
              <a:ext cx="197334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94793" y="10148206"/>
              <a:ext cx="118111" cy="2104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38654" y="10148210"/>
              <a:ext cx="196758" cy="2104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57744" y="10144490"/>
              <a:ext cx="135849" cy="2142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3059" y="10148211"/>
              <a:ext cx="171596" cy="2070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09258" y="10148211"/>
              <a:ext cx="78364" cy="2070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6229" y="10144486"/>
              <a:ext cx="166445" cy="2142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17296" y="10148211"/>
              <a:ext cx="149859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98201" y="10429163"/>
              <a:ext cx="469620" cy="2142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7292" y="10432883"/>
              <a:ext cx="171596" cy="2070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4926" y="10432883"/>
              <a:ext cx="149859" cy="2070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66546" y="10432883"/>
              <a:ext cx="238516" cy="2070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02326" y="10432883"/>
              <a:ext cx="23851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44" y="10432882"/>
              <a:ext cx="196758" cy="210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91135" y="10429163"/>
              <a:ext cx="135849" cy="2142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46448" y="10432883"/>
              <a:ext cx="171596" cy="2070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07571" y="10432874"/>
              <a:ext cx="188182" cy="20706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23804" y="10429157"/>
              <a:ext cx="193617" cy="2142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895866" y="9814896"/>
              <a:ext cx="972819" cy="840740"/>
            </a:xfrm>
            <a:custGeom>
              <a:avLst/>
              <a:gdLst/>
              <a:ahLst/>
              <a:cxnLst/>
              <a:rect l="l" t="t" r="r" b="b"/>
              <a:pathLst>
                <a:path w="972819" h="840740">
                  <a:moveTo>
                    <a:pt x="972286" y="420370"/>
                  </a:moveTo>
                  <a:lnTo>
                    <a:pt x="970648" y="407847"/>
                  </a:lnTo>
                  <a:lnTo>
                    <a:pt x="965746" y="395973"/>
                  </a:lnTo>
                  <a:lnTo>
                    <a:pt x="751217" y="24396"/>
                  </a:lnTo>
                  <a:lnTo>
                    <a:pt x="743394" y="14211"/>
                  </a:lnTo>
                  <a:lnTo>
                    <a:pt x="733361" y="6540"/>
                  </a:lnTo>
                  <a:lnTo>
                    <a:pt x="721690" y="1689"/>
                  </a:lnTo>
                  <a:lnTo>
                    <a:pt x="708964" y="0"/>
                  </a:lnTo>
                  <a:lnTo>
                    <a:pt x="279895" y="0"/>
                  </a:lnTo>
                  <a:lnTo>
                    <a:pt x="269036" y="1282"/>
                  </a:lnTo>
                  <a:lnTo>
                    <a:pt x="268338" y="1536"/>
                  </a:lnTo>
                  <a:lnTo>
                    <a:pt x="267169" y="1689"/>
                  </a:lnTo>
                  <a:lnTo>
                    <a:pt x="262089" y="3810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20" y="10363"/>
                  </a:lnTo>
                  <a:lnTo>
                    <a:pt x="249936" y="10731"/>
                  </a:lnTo>
                  <a:lnTo>
                    <a:pt x="249618" y="11049"/>
                  </a:lnTo>
                  <a:lnTo>
                    <a:pt x="245478" y="14211"/>
                  </a:lnTo>
                  <a:lnTo>
                    <a:pt x="242265" y="18389"/>
                  </a:lnTo>
                  <a:lnTo>
                    <a:pt x="237642" y="24396"/>
                  </a:lnTo>
                  <a:lnTo>
                    <a:pt x="23114" y="395973"/>
                  </a:lnTo>
                  <a:lnTo>
                    <a:pt x="18211" y="407847"/>
                  </a:lnTo>
                  <a:lnTo>
                    <a:pt x="16586" y="420370"/>
                  </a:lnTo>
                  <a:lnTo>
                    <a:pt x="18224" y="432892"/>
                  </a:lnTo>
                  <a:lnTo>
                    <a:pt x="23126" y="444766"/>
                  </a:lnTo>
                  <a:lnTo>
                    <a:pt x="88988" y="558876"/>
                  </a:lnTo>
                  <a:lnTo>
                    <a:pt x="92290" y="570420"/>
                  </a:lnTo>
                  <a:lnTo>
                    <a:pt x="89954" y="581621"/>
                  </a:lnTo>
                  <a:lnTo>
                    <a:pt x="82842" y="590499"/>
                  </a:lnTo>
                  <a:lnTo>
                    <a:pt x="71843" y="595083"/>
                  </a:lnTo>
                  <a:lnTo>
                    <a:pt x="60185" y="597077"/>
                  </a:lnTo>
                  <a:lnTo>
                    <a:pt x="48323" y="599948"/>
                  </a:lnTo>
                  <a:lnTo>
                    <a:pt x="36664" y="603846"/>
                  </a:lnTo>
                  <a:lnTo>
                    <a:pt x="25704" y="608926"/>
                  </a:lnTo>
                  <a:lnTo>
                    <a:pt x="19189" y="612482"/>
                  </a:lnTo>
                  <a:lnTo>
                    <a:pt x="14605" y="617016"/>
                  </a:lnTo>
                  <a:lnTo>
                    <a:pt x="10795" y="621855"/>
                  </a:lnTo>
                  <a:lnTo>
                    <a:pt x="13182" y="619925"/>
                  </a:lnTo>
                  <a:lnTo>
                    <a:pt x="15392" y="617880"/>
                  </a:lnTo>
                  <a:lnTo>
                    <a:pt x="17983" y="616470"/>
                  </a:lnTo>
                  <a:lnTo>
                    <a:pt x="6134" y="628091"/>
                  </a:lnTo>
                  <a:lnTo>
                    <a:pt x="0" y="651929"/>
                  </a:lnTo>
                  <a:lnTo>
                    <a:pt x="2870" y="675411"/>
                  </a:lnTo>
                  <a:lnTo>
                    <a:pt x="10325" y="693521"/>
                  </a:lnTo>
                  <a:lnTo>
                    <a:pt x="22047" y="709002"/>
                  </a:lnTo>
                  <a:lnTo>
                    <a:pt x="40017" y="723023"/>
                  </a:lnTo>
                  <a:lnTo>
                    <a:pt x="63957" y="729272"/>
                  </a:lnTo>
                  <a:lnTo>
                    <a:pt x="93573" y="721423"/>
                  </a:lnTo>
                  <a:lnTo>
                    <a:pt x="102273" y="715733"/>
                  </a:lnTo>
                  <a:lnTo>
                    <a:pt x="108140" y="710565"/>
                  </a:lnTo>
                  <a:lnTo>
                    <a:pt x="110794" y="708228"/>
                  </a:lnTo>
                  <a:lnTo>
                    <a:pt x="111480" y="707491"/>
                  </a:lnTo>
                  <a:lnTo>
                    <a:pt x="113957" y="705218"/>
                  </a:lnTo>
                  <a:lnTo>
                    <a:pt x="119519" y="699020"/>
                  </a:lnTo>
                  <a:lnTo>
                    <a:pt x="147281" y="681139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26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593" y="835901"/>
                  </a:lnTo>
                  <a:lnTo>
                    <a:pt x="430136" y="836625"/>
                  </a:lnTo>
                  <a:lnTo>
                    <a:pt x="436156" y="831088"/>
                  </a:lnTo>
                  <a:lnTo>
                    <a:pt x="436397" y="830656"/>
                  </a:lnTo>
                  <a:lnTo>
                    <a:pt x="437070" y="830033"/>
                  </a:lnTo>
                  <a:lnTo>
                    <a:pt x="437857" y="827951"/>
                  </a:lnTo>
                  <a:lnTo>
                    <a:pt x="440029" y="823963"/>
                  </a:lnTo>
                  <a:lnTo>
                    <a:pt x="440474" y="821080"/>
                  </a:lnTo>
                  <a:lnTo>
                    <a:pt x="441147" y="819327"/>
                  </a:lnTo>
                  <a:lnTo>
                    <a:pt x="440956" y="818019"/>
                  </a:lnTo>
                  <a:lnTo>
                    <a:pt x="441299" y="815873"/>
                  </a:lnTo>
                  <a:lnTo>
                    <a:pt x="439496" y="807427"/>
                  </a:lnTo>
                  <a:lnTo>
                    <a:pt x="435178" y="796163"/>
                  </a:lnTo>
                  <a:lnTo>
                    <a:pt x="431660" y="784669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54088" y="715784"/>
                  </a:lnTo>
                  <a:lnTo>
                    <a:pt x="494461" y="704748"/>
                  </a:lnTo>
                  <a:lnTo>
                    <a:pt x="513880" y="707326"/>
                  </a:lnTo>
                  <a:lnTo>
                    <a:pt x="535673" y="716559"/>
                  </a:lnTo>
                  <a:lnTo>
                    <a:pt x="553275" y="733780"/>
                  </a:lnTo>
                  <a:lnTo>
                    <a:pt x="560120" y="760285"/>
                  </a:lnTo>
                  <a:lnTo>
                    <a:pt x="559028" y="772426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32" y="807580"/>
                  </a:lnTo>
                  <a:lnTo>
                    <a:pt x="547370" y="819467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52" y="840740"/>
                  </a:lnTo>
                  <a:lnTo>
                    <a:pt x="734034" y="840740"/>
                  </a:lnTo>
                  <a:lnTo>
                    <a:pt x="737133" y="840740"/>
                  </a:lnTo>
                  <a:lnTo>
                    <a:pt x="965746" y="444766"/>
                  </a:lnTo>
                  <a:lnTo>
                    <a:pt x="970648" y="432892"/>
                  </a:lnTo>
                  <a:lnTo>
                    <a:pt x="972286" y="42037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12455" y="9825958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65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96082" y="10429440"/>
              <a:ext cx="115254" cy="1147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027768" y="1048872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49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82" y="0"/>
                  </a:lnTo>
                  <a:lnTo>
                    <a:pt x="11391" y="1790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21"/>
                  </a:lnTo>
                  <a:lnTo>
                    <a:pt x="18821" y="7886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16"/>
                  </a:lnTo>
                  <a:lnTo>
                    <a:pt x="293801" y="166916"/>
                  </a:lnTo>
                  <a:lnTo>
                    <a:pt x="301269" y="162191"/>
                  </a:lnTo>
                  <a:lnTo>
                    <a:pt x="305549" y="155486"/>
                  </a:lnTo>
                  <a:close/>
                </a:path>
                <a:path w="609600" h="167004">
                  <a:moveTo>
                    <a:pt x="609447" y="159588"/>
                  </a:moveTo>
                  <a:lnTo>
                    <a:pt x="447065" y="159588"/>
                  </a:lnTo>
                  <a:lnTo>
                    <a:pt x="435381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45" y="126428"/>
                  </a:lnTo>
                  <a:lnTo>
                    <a:pt x="428485" y="115252"/>
                  </a:lnTo>
                  <a:lnTo>
                    <a:pt x="431977" y="103441"/>
                  </a:lnTo>
                  <a:lnTo>
                    <a:pt x="434454" y="91287"/>
                  </a:lnTo>
                  <a:lnTo>
                    <a:pt x="435546" y="79146"/>
                  </a:lnTo>
                  <a:lnTo>
                    <a:pt x="428701" y="52628"/>
                  </a:lnTo>
                  <a:lnTo>
                    <a:pt x="411099" y="35420"/>
                  </a:lnTo>
                  <a:lnTo>
                    <a:pt x="389305" y="26187"/>
                  </a:lnTo>
                  <a:lnTo>
                    <a:pt x="369887" y="23609"/>
                  </a:lnTo>
                  <a:lnTo>
                    <a:pt x="357416" y="24765"/>
                  </a:lnTo>
                  <a:lnTo>
                    <a:pt x="343319" y="28359"/>
                  </a:lnTo>
                  <a:lnTo>
                    <a:pt x="329272" y="35191"/>
                  </a:lnTo>
                  <a:lnTo>
                    <a:pt x="316941" y="46113"/>
                  </a:lnTo>
                  <a:lnTo>
                    <a:pt x="328371" y="38887"/>
                  </a:lnTo>
                  <a:lnTo>
                    <a:pt x="340448" y="34277"/>
                  </a:lnTo>
                  <a:lnTo>
                    <a:pt x="352196" y="31775"/>
                  </a:lnTo>
                  <a:lnTo>
                    <a:pt x="362572" y="30924"/>
                  </a:lnTo>
                  <a:lnTo>
                    <a:pt x="381990" y="33502"/>
                  </a:lnTo>
                  <a:lnTo>
                    <a:pt x="403771" y="42735"/>
                  </a:lnTo>
                  <a:lnTo>
                    <a:pt x="421373" y="59956"/>
                  </a:lnTo>
                  <a:lnTo>
                    <a:pt x="428218" y="86461"/>
                  </a:lnTo>
                  <a:lnTo>
                    <a:pt x="427139" y="98602"/>
                  </a:lnTo>
                  <a:lnTo>
                    <a:pt x="424662" y="110756"/>
                  </a:lnTo>
                  <a:lnTo>
                    <a:pt x="421170" y="122580"/>
                  </a:lnTo>
                  <a:lnTo>
                    <a:pt x="417042" y="133756"/>
                  </a:lnTo>
                  <a:lnTo>
                    <a:pt x="415467" y="145643"/>
                  </a:lnTo>
                  <a:lnTo>
                    <a:pt x="419557" y="156298"/>
                  </a:lnTo>
                  <a:lnTo>
                    <a:pt x="428066" y="163969"/>
                  </a:lnTo>
                  <a:lnTo>
                    <a:pt x="439750" y="166916"/>
                  </a:lnTo>
                  <a:lnTo>
                    <a:pt x="605218" y="166916"/>
                  </a:lnTo>
                  <a:lnTo>
                    <a:pt x="609447" y="159588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15411" y="9974141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111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85"/>
                  </a:lnTo>
                  <a:lnTo>
                    <a:pt x="7251" y="8585"/>
                  </a:lnTo>
                  <a:lnTo>
                    <a:pt x="0" y="62026"/>
                  </a:lnTo>
                  <a:lnTo>
                    <a:pt x="57391" y="74561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51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111"/>
                  </a:lnTo>
                  <a:close/>
                </a:path>
                <a:path w="567690" h="494665">
                  <a:moveTo>
                    <a:pt x="567080" y="240804"/>
                  </a:moveTo>
                  <a:lnTo>
                    <a:pt x="564756" y="179476"/>
                  </a:lnTo>
                  <a:lnTo>
                    <a:pt x="557060" y="126415"/>
                  </a:lnTo>
                  <a:lnTo>
                    <a:pt x="542886" y="82054"/>
                  </a:lnTo>
                  <a:lnTo>
                    <a:pt x="521131" y="46799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50" y="132753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901"/>
                  </a:lnTo>
                  <a:lnTo>
                    <a:pt x="430631" y="83616"/>
                  </a:lnTo>
                  <a:lnTo>
                    <a:pt x="449897" y="114058"/>
                  </a:lnTo>
                  <a:lnTo>
                    <a:pt x="459143" y="167132"/>
                  </a:lnTo>
                  <a:lnTo>
                    <a:pt x="461403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03" y="0"/>
                  </a:lnTo>
                  <a:lnTo>
                    <a:pt x="354253" y="4089"/>
                  </a:lnTo>
                  <a:lnTo>
                    <a:pt x="316598" y="16192"/>
                  </a:lnTo>
                  <a:lnTo>
                    <a:pt x="262204" y="63665"/>
                  </a:lnTo>
                  <a:lnTo>
                    <a:pt x="244487" y="98640"/>
                  </a:lnTo>
                  <a:lnTo>
                    <a:pt x="232435" y="140843"/>
                  </a:lnTo>
                  <a:lnTo>
                    <a:pt x="225552" y="190055"/>
                  </a:lnTo>
                  <a:lnTo>
                    <a:pt x="223418" y="244767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394" y="353860"/>
                  </a:lnTo>
                  <a:lnTo>
                    <a:pt x="242392" y="396468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94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48"/>
                  </a:lnTo>
                  <a:lnTo>
                    <a:pt x="506006" y="457466"/>
                  </a:lnTo>
                  <a:lnTo>
                    <a:pt x="529475" y="429323"/>
                  </a:lnTo>
                  <a:lnTo>
                    <a:pt x="532892" y="422224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10" y="299046"/>
                  </a:lnTo>
                  <a:lnTo>
                    <a:pt x="567080" y="240804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881807" y="9411120"/>
              <a:ext cx="4216400" cy="0"/>
            </a:xfrm>
            <a:custGeom>
              <a:avLst/>
              <a:gdLst/>
              <a:ahLst/>
              <a:cxnLst/>
              <a:rect l="l" t="t" r="r" b="b"/>
              <a:pathLst>
                <a:path w="4216400">
                  <a:moveTo>
                    <a:pt x="4216060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A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4510877" y="41746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66848" y="4317968"/>
              <a:ext cx="175795" cy="23403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916522" y="674757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70318" y="6862170"/>
              <a:ext cx="172507" cy="242757"/>
            </a:xfrm>
            <a:prstGeom prst="rect">
              <a:avLst/>
            </a:prstGeom>
          </p:spPr>
        </p:pic>
      </p:grpSp>
      <p:sp>
        <p:nvSpPr>
          <p:cNvPr id="86" name="object 8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1E87B34-0E70-A540-9A97-848FB9F85889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AC667A1-C530-4E4B-A8BE-581ECB60726B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D64D6C-00E2-3040-8115-70F9C895B741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6AE3E1-BF40-2741-9F5F-57ECB75E6DAC}"/>
              </a:ext>
            </a:extLst>
          </p:cNvPr>
          <p:cNvSpPr txBox="1"/>
          <p:nvPr/>
        </p:nvSpPr>
        <p:spPr>
          <a:xfrm>
            <a:off x="4201655" y="4640178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ADFB3A8-240C-EA4F-A6DB-1936777261CE}"/>
              </a:ext>
            </a:extLst>
          </p:cNvPr>
          <p:cNvSpPr txBox="1"/>
          <p:nvPr/>
        </p:nvSpPr>
        <p:spPr>
          <a:xfrm>
            <a:off x="7366988" y="4807587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education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9A7A83-9DA0-2F40-B5FE-AB3EDFC0D8F6}"/>
              </a:ext>
            </a:extLst>
          </p:cNvPr>
          <p:cNvSpPr txBox="1"/>
          <p:nvPr/>
        </p:nvSpPr>
        <p:spPr>
          <a:xfrm>
            <a:off x="10272930" y="4611601"/>
            <a:ext cx="28081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Address trauma &amp; complexity</a:t>
            </a:r>
          </a:p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therapeutically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F09066F-C3B0-794D-AD4A-F377E2AA1FDE}"/>
              </a:ext>
            </a:extLst>
          </p:cNvPr>
          <p:cNvSpPr txBox="1"/>
          <p:nvPr/>
        </p:nvSpPr>
        <p:spPr>
          <a:xfrm>
            <a:off x="13397970" y="48236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 service systems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9F00726-F031-8C45-BF15-CD82AA44AEFE}"/>
              </a:ext>
            </a:extLst>
          </p:cNvPr>
          <p:cNvSpPr txBox="1"/>
          <p:nvPr/>
        </p:nvSpPr>
        <p:spPr>
          <a:xfrm>
            <a:off x="5816289" y="7479451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 in restorative approaches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20098385" cy="11308715"/>
            <a:chOff x="-1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3478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" y="0"/>
              <a:ext cx="20092035" cy="11308715"/>
            </a:xfrm>
            <a:custGeom>
              <a:avLst/>
              <a:gdLst/>
              <a:ahLst/>
              <a:cxnLst/>
              <a:rect l="l" t="t" r="r" b="b"/>
              <a:pathLst>
                <a:path w="20092035" h="11308715">
                  <a:moveTo>
                    <a:pt x="624511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84974" y="11308556"/>
                  </a:lnTo>
                  <a:lnTo>
                    <a:pt x="20091678" y="8247"/>
                  </a:lnTo>
                  <a:lnTo>
                    <a:pt x="6245119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460" y="753903"/>
              <a:ext cx="13161902" cy="967509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0765" y="9863537"/>
              <a:ext cx="171586" cy="2070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405" y="9863537"/>
              <a:ext cx="197323" cy="2070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8070" y="9863537"/>
              <a:ext cx="78364" cy="2070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8756" y="9863244"/>
              <a:ext cx="204485" cy="20734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0143" y="9859810"/>
              <a:ext cx="191041" cy="21421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3515" y="9859816"/>
              <a:ext cx="135838" cy="21420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8205463" y="9863537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39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70"/>
                  </a:lnTo>
                  <a:lnTo>
                    <a:pt x="124117" y="46050"/>
                  </a:lnTo>
                  <a:lnTo>
                    <a:pt x="143560" y="47193"/>
                  </a:lnTo>
                  <a:lnTo>
                    <a:pt x="143560" y="0"/>
                  </a:lnTo>
                  <a:lnTo>
                    <a:pt x="0" y="0"/>
                  </a:lnTo>
                  <a:lnTo>
                    <a:pt x="0" y="15735"/>
                  </a:lnTo>
                  <a:lnTo>
                    <a:pt x="18021" y="17729"/>
                  </a:lnTo>
                  <a:lnTo>
                    <a:pt x="22021" y="18021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39"/>
                  </a:lnTo>
                  <a:lnTo>
                    <a:pt x="18021" y="189611"/>
                  </a:lnTo>
                  <a:lnTo>
                    <a:pt x="0" y="191617"/>
                  </a:lnTo>
                  <a:lnTo>
                    <a:pt x="0" y="207060"/>
                  </a:lnTo>
                  <a:lnTo>
                    <a:pt x="149860" y="207060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69" y="0"/>
                  </a:moveTo>
                  <a:lnTo>
                    <a:pt x="293738" y="0"/>
                  </a:lnTo>
                  <a:lnTo>
                    <a:pt x="290868" y="15443"/>
                  </a:lnTo>
                  <a:lnTo>
                    <a:pt x="314032" y="18021"/>
                  </a:lnTo>
                  <a:lnTo>
                    <a:pt x="260565" y="184467"/>
                  </a:lnTo>
                  <a:lnTo>
                    <a:pt x="208216" y="18021"/>
                  </a:lnTo>
                  <a:lnTo>
                    <a:pt x="231673" y="15443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86" y="15443"/>
                  </a:lnTo>
                  <a:lnTo>
                    <a:pt x="180479" y="20015"/>
                  </a:lnTo>
                  <a:lnTo>
                    <a:pt x="242544" y="207060"/>
                  </a:lnTo>
                  <a:lnTo>
                    <a:pt x="278003" y="207060"/>
                  </a:lnTo>
                  <a:lnTo>
                    <a:pt x="338061" y="20586"/>
                  </a:lnTo>
                  <a:lnTo>
                    <a:pt x="340626" y="19456"/>
                  </a:lnTo>
                  <a:lnTo>
                    <a:pt x="356069" y="15443"/>
                  </a:lnTo>
                  <a:lnTo>
                    <a:pt x="356069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62" y="186753"/>
                  </a:lnTo>
                  <a:lnTo>
                    <a:pt x="423862" y="112966"/>
                  </a:lnTo>
                  <a:lnTo>
                    <a:pt x="500227" y="112966"/>
                  </a:lnTo>
                  <a:lnTo>
                    <a:pt x="500227" y="92379"/>
                  </a:lnTo>
                  <a:lnTo>
                    <a:pt x="423862" y="92379"/>
                  </a:lnTo>
                  <a:lnTo>
                    <a:pt x="423862" y="20307"/>
                  </a:lnTo>
                  <a:lnTo>
                    <a:pt x="493356" y="20307"/>
                  </a:lnTo>
                  <a:lnTo>
                    <a:pt x="494512" y="21170"/>
                  </a:lnTo>
                  <a:lnTo>
                    <a:pt x="499084" y="46050"/>
                  </a:lnTo>
                  <a:lnTo>
                    <a:pt x="518541" y="47193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35"/>
                  </a:lnTo>
                  <a:lnTo>
                    <a:pt x="392988" y="17729"/>
                  </a:lnTo>
                  <a:lnTo>
                    <a:pt x="396989" y="18021"/>
                  </a:lnTo>
                  <a:lnTo>
                    <a:pt x="397560" y="19151"/>
                  </a:lnTo>
                  <a:lnTo>
                    <a:pt x="397560" y="188175"/>
                  </a:lnTo>
                  <a:lnTo>
                    <a:pt x="396989" y="189039"/>
                  </a:lnTo>
                  <a:lnTo>
                    <a:pt x="392988" y="189611"/>
                  </a:lnTo>
                  <a:lnTo>
                    <a:pt x="374967" y="191617"/>
                  </a:lnTo>
                  <a:lnTo>
                    <a:pt x="374967" y="207060"/>
                  </a:lnTo>
                  <a:lnTo>
                    <a:pt x="524827" y="207060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62057" y="9863534"/>
              <a:ext cx="344346" cy="20705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82465" y="10144486"/>
              <a:ext cx="374670" cy="21421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85757" y="10148210"/>
              <a:ext cx="196758" cy="21048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04846" y="10148211"/>
              <a:ext cx="171596" cy="2070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02480" y="10148211"/>
              <a:ext cx="197334" cy="20705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94793" y="10148206"/>
              <a:ext cx="118111" cy="2104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38654" y="10148210"/>
              <a:ext cx="196758" cy="21048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57744" y="10144490"/>
              <a:ext cx="135849" cy="21420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3059" y="10148211"/>
              <a:ext cx="171596" cy="2070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09258" y="10148211"/>
              <a:ext cx="78364" cy="2070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6229" y="10144486"/>
              <a:ext cx="166445" cy="21421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17296" y="10148211"/>
              <a:ext cx="149859" cy="20705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98201" y="10429163"/>
              <a:ext cx="469620" cy="21420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4926" y="10432883"/>
              <a:ext cx="149859" cy="20705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7292" y="10432883"/>
              <a:ext cx="171596" cy="20705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66546" y="10432883"/>
              <a:ext cx="238516" cy="2070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02326" y="10432883"/>
              <a:ext cx="238516" cy="20705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44" y="10432882"/>
              <a:ext cx="196758" cy="2104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91135" y="10429163"/>
              <a:ext cx="135849" cy="21420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46448" y="10432883"/>
              <a:ext cx="171596" cy="20705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07571" y="10432874"/>
              <a:ext cx="188182" cy="20706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23804" y="10429157"/>
              <a:ext cx="193617" cy="21421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5895866" y="9814896"/>
              <a:ext cx="972819" cy="840740"/>
            </a:xfrm>
            <a:custGeom>
              <a:avLst/>
              <a:gdLst/>
              <a:ahLst/>
              <a:cxnLst/>
              <a:rect l="l" t="t" r="r" b="b"/>
              <a:pathLst>
                <a:path w="972819" h="840740">
                  <a:moveTo>
                    <a:pt x="972286" y="420370"/>
                  </a:moveTo>
                  <a:lnTo>
                    <a:pt x="970648" y="407847"/>
                  </a:lnTo>
                  <a:lnTo>
                    <a:pt x="965746" y="395973"/>
                  </a:lnTo>
                  <a:lnTo>
                    <a:pt x="751217" y="24396"/>
                  </a:lnTo>
                  <a:lnTo>
                    <a:pt x="743394" y="14211"/>
                  </a:lnTo>
                  <a:lnTo>
                    <a:pt x="733361" y="6540"/>
                  </a:lnTo>
                  <a:lnTo>
                    <a:pt x="721690" y="1689"/>
                  </a:lnTo>
                  <a:lnTo>
                    <a:pt x="708964" y="0"/>
                  </a:lnTo>
                  <a:lnTo>
                    <a:pt x="279895" y="0"/>
                  </a:lnTo>
                  <a:lnTo>
                    <a:pt x="269036" y="1282"/>
                  </a:lnTo>
                  <a:lnTo>
                    <a:pt x="268338" y="1536"/>
                  </a:lnTo>
                  <a:lnTo>
                    <a:pt x="267169" y="1689"/>
                  </a:lnTo>
                  <a:lnTo>
                    <a:pt x="262089" y="3810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20" y="10363"/>
                  </a:lnTo>
                  <a:lnTo>
                    <a:pt x="249936" y="10731"/>
                  </a:lnTo>
                  <a:lnTo>
                    <a:pt x="249618" y="11049"/>
                  </a:lnTo>
                  <a:lnTo>
                    <a:pt x="245478" y="14211"/>
                  </a:lnTo>
                  <a:lnTo>
                    <a:pt x="242265" y="18389"/>
                  </a:lnTo>
                  <a:lnTo>
                    <a:pt x="237642" y="24396"/>
                  </a:lnTo>
                  <a:lnTo>
                    <a:pt x="23114" y="395973"/>
                  </a:lnTo>
                  <a:lnTo>
                    <a:pt x="18211" y="407847"/>
                  </a:lnTo>
                  <a:lnTo>
                    <a:pt x="16586" y="420370"/>
                  </a:lnTo>
                  <a:lnTo>
                    <a:pt x="18224" y="432892"/>
                  </a:lnTo>
                  <a:lnTo>
                    <a:pt x="23126" y="444766"/>
                  </a:lnTo>
                  <a:lnTo>
                    <a:pt x="88988" y="558876"/>
                  </a:lnTo>
                  <a:lnTo>
                    <a:pt x="92290" y="570420"/>
                  </a:lnTo>
                  <a:lnTo>
                    <a:pt x="89954" y="581621"/>
                  </a:lnTo>
                  <a:lnTo>
                    <a:pt x="82842" y="590499"/>
                  </a:lnTo>
                  <a:lnTo>
                    <a:pt x="71843" y="595083"/>
                  </a:lnTo>
                  <a:lnTo>
                    <a:pt x="60185" y="597077"/>
                  </a:lnTo>
                  <a:lnTo>
                    <a:pt x="48323" y="599948"/>
                  </a:lnTo>
                  <a:lnTo>
                    <a:pt x="36664" y="603846"/>
                  </a:lnTo>
                  <a:lnTo>
                    <a:pt x="25704" y="608926"/>
                  </a:lnTo>
                  <a:lnTo>
                    <a:pt x="19189" y="612482"/>
                  </a:lnTo>
                  <a:lnTo>
                    <a:pt x="14605" y="617016"/>
                  </a:lnTo>
                  <a:lnTo>
                    <a:pt x="10795" y="621855"/>
                  </a:lnTo>
                  <a:lnTo>
                    <a:pt x="13182" y="619925"/>
                  </a:lnTo>
                  <a:lnTo>
                    <a:pt x="15392" y="617880"/>
                  </a:lnTo>
                  <a:lnTo>
                    <a:pt x="17983" y="616470"/>
                  </a:lnTo>
                  <a:lnTo>
                    <a:pt x="6134" y="628091"/>
                  </a:lnTo>
                  <a:lnTo>
                    <a:pt x="0" y="651929"/>
                  </a:lnTo>
                  <a:lnTo>
                    <a:pt x="2870" y="675411"/>
                  </a:lnTo>
                  <a:lnTo>
                    <a:pt x="10325" y="693521"/>
                  </a:lnTo>
                  <a:lnTo>
                    <a:pt x="22047" y="709002"/>
                  </a:lnTo>
                  <a:lnTo>
                    <a:pt x="40017" y="723023"/>
                  </a:lnTo>
                  <a:lnTo>
                    <a:pt x="63957" y="729272"/>
                  </a:lnTo>
                  <a:lnTo>
                    <a:pt x="93573" y="721423"/>
                  </a:lnTo>
                  <a:lnTo>
                    <a:pt x="102273" y="715733"/>
                  </a:lnTo>
                  <a:lnTo>
                    <a:pt x="108140" y="710565"/>
                  </a:lnTo>
                  <a:lnTo>
                    <a:pt x="110794" y="708228"/>
                  </a:lnTo>
                  <a:lnTo>
                    <a:pt x="111480" y="707491"/>
                  </a:lnTo>
                  <a:lnTo>
                    <a:pt x="113957" y="705218"/>
                  </a:lnTo>
                  <a:lnTo>
                    <a:pt x="119519" y="699020"/>
                  </a:lnTo>
                  <a:lnTo>
                    <a:pt x="147281" y="681139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26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593" y="835901"/>
                  </a:lnTo>
                  <a:lnTo>
                    <a:pt x="430136" y="836625"/>
                  </a:lnTo>
                  <a:lnTo>
                    <a:pt x="436156" y="831088"/>
                  </a:lnTo>
                  <a:lnTo>
                    <a:pt x="436397" y="830656"/>
                  </a:lnTo>
                  <a:lnTo>
                    <a:pt x="437070" y="830033"/>
                  </a:lnTo>
                  <a:lnTo>
                    <a:pt x="437857" y="827951"/>
                  </a:lnTo>
                  <a:lnTo>
                    <a:pt x="440029" y="823963"/>
                  </a:lnTo>
                  <a:lnTo>
                    <a:pt x="440474" y="821080"/>
                  </a:lnTo>
                  <a:lnTo>
                    <a:pt x="441147" y="819327"/>
                  </a:lnTo>
                  <a:lnTo>
                    <a:pt x="440956" y="818019"/>
                  </a:lnTo>
                  <a:lnTo>
                    <a:pt x="441299" y="815873"/>
                  </a:lnTo>
                  <a:lnTo>
                    <a:pt x="439496" y="807427"/>
                  </a:lnTo>
                  <a:lnTo>
                    <a:pt x="435178" y="796163"/>
                  </a:lnTo>
                  <a:lnTo>
                    <a:pt x="431660" y="784669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54088" y="715784"/>
                  </a:lnTo>
                  <a:lnTo>
                    <a:pt x="494461" y="704748"/>
                  </a:lnTo>
                  <a:lnTo>
                    <a:pt x="513880" y="707326"/>
                  </a:lnTo>
                  <a:lnTo>
                    <a:pt x="535673" y="716559"/>
                  </a:lnTo>
                  <a:lnTo>
                    <a:pt x="553275" y="733780"/>
                  </a:lnTo>
                  <a:lnTo>
                    <a:pt x="560120" y="760285"/>
                  </a:lnTo>
                  <a:lnTo>
                    <a:pt x="559028" y="772426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32" y="807580"/>
                  </a:lnTo>
                  <a:lnTo>
                    <a:pt x="547370" y="819467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52" y="840740"/>
                  </a:lnTo>
                  <a:lnTo>
                    <a:pt x="734034" y="840740"/>
                  </a:lnTo>
                  <a:lnTo>
                    <a:pt x="737133" y="840740"/>
                  </a:lnTo>
                  <a:lnTo>
                    <a:pt x="965746" y="444766"/>
                  </a:lnTo>
                  <a:lnTo>
                    <a:pt x="970648" y="432892"/>
                  </a:lnTo>
                  <a:lnTo>
                    <a:pt x="972286" y="42037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912455" y="9825958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65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96082" y="10429440"/>
              <a:ext cx="115254" cy="1147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6027768" y="1048872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49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82" y="0"/>
                  </a:lnTo>
                  <a:lnTo>
                    <a:pt x="11391" y="1790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21"/>
                  </a:lnTo>
                  <a:lnTo>
                    <a:pt x="18821" y="7886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16"/>
                  </a:lnTo>
                  <a:lnTo>
                    <a:pt x="293801" y="166916"/>
                  </a:lnTo>
                  <a:lnTo>
                    <a:pt x="301269" y="162191"/>
                  </a:lnTo>
                  <a:lnTo>
                    <a:pt x="305549" y="155486"/>
                  </a:lnTo>
                  <a:close/>
                </a:path>
                <a:path w="609600" h="167004">
                  <a:moveTo>
                    <a:pt x="609447" y="159588"/>
                  </a:moveTo>
                  <a:lnTo>
                    <a:pt x="447065" y="159588"/>
                  </a:lnTo>
                  <a:lnTo>
                    <a:pt x="435381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45" y="126428"/>
                  </a:lnTo>
                  <a:lnTo>
                    <a:pt x="428485" y="115252"/>
                  </a:lnTo>
                  <a:lnTo>
                    <a:pt x="431977" y="103441"/>
                  </a:lnTo>
                  <a:lnTo>
                    <a:pt x="434454" y="91287"/>
                  </a:lnTo>
                  <a:lnTo>
                    <a:pt x="435546" y="79146"/>
                  </a:lnTo>
                  <a:lnTo>
                    <a:pt x="428701" y="52628"/>
                  </a:lnTo>
                  <a:lnTo>
                    <a:pt x="411099" y="35420"/>
                  </a:lnTo>
                  <a:lnTo>
                    <a:pt x="389305" y="26187"/>
                  </a:lnTo>
                  <a:lnTo>
                    <a:pt x="369887" y="23609"/>
                  </a:lnTo>
                  <a:lnTo>
                    <a:pt x="357416" y="24765"/>
                  </a:lnTo>
                  <a:lnTo>
                    <a:pt x="343319" y="28359"/>
                  </a:lnTo>
                  <a:lnTo>
                    <a:pt x="329272" y="35191"/>
                  </a:lnTo>
                  <a:lnTo>
                    <a:pt x="316941" y="46113"/>
                  </a:lnTo>
                  <a:lnTo>
                    <a:pt x="328371" y="38887"/>
                  </a:lnTo>
                  <a:lnTo>
                    <a:pt x="340448" y="34277"/>
                  </a:lnTo>
                  <a:lnTo>
                    <a:pt x="352196" y="31775"/>
                  </a:lnTo>
                  <a:lnTo>
                    <a:pt x="362572" y="30924"/>
                  </a:lnTo>
                  <a:lnTo>
                    <a:pt x="381990" y="33502"/>
                  </a:lnTo>
                  <a:lnTo>
                    <a:pt x="403771" y="42735"/>
                  </a:lnTo>
                  <a:lnTo>
                    <a:pt x="421373" y="59956"/>
                  </a:lnTo>
                  <a:lnTo>
                    <a:pt x="428218" y="86461"/>
                  </a:lnTo>
                  <a:lnTo>
                    <a:pt x="427139" y="98602"/>
                  </a:lnTo>
                  <a:lnTo>
                    <a:pt x="424662" y="110756"/>
                  </a:lnTo>
                  <a:lnTo>
                    <a:pt x="421170" y="122580"/>
                  </a:lnTo>
                  <a:lnTo>
                    <a:pt x="417042" y="133756"/>
                  </a:lnTo>
                  <a:lnTo>
                    <a:pt x="415467" y="145643"/>
                  </a:lnTo>
                  <a:lnTo>
                    <a:pt x="419557" y="156298"/>
                  </a:lnTo>
                  <a:lnTo>
                    <a:pt x="428066" y="163969"/>
                  </a:lnTo>
                  <a:lnTo>
                    <a:pt x="439750" y="166916"/>
                  </a:lnTo>
                  <a:lnTo>
                    <a:pt x="605218" y="166916"/>
                  </a:lnTo>
                  <a:lnTo>
                    <a:pt x="609447" y="159588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115411" y="9974141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111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85"/>
                  </a:lnTo>
                  <a:lnTo>
                    <a:pt x="7251" y="8585"/>
                  </a:lnTo>
                  <a:lnTo>
                    <a:pt x="0" y="62026"/>
                  </a:lnTo>
                  <a:lnTo>
                    <a:pt x="57391" y="74561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51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111"/>
                  </a:lnTo>
                  <a:close/>
                </a:path>
                <a:path w="567690" h="494665">
                  <a:moveTo>
                    <a:pt x="567080" y="240804"/>
                  </a:moveTo>
                  <a:lnTo>
                    <a:pt x="564756" y="179476"/>
                  </a:lnTo>
                  <a:lnTo>
                    <a:pt x="557060" y="126415"/>
                  </a:lnTo>
                  <a:lnTo>
                    <a:pt x="542886" y="82054"/>
                  </a:lnTo>
                  <a:lnTo>
                    <a:pt x="521131" y="46799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50" y="132753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901"/>
                  </a:lnTo>
                  <a:lnTo>
                    <a:pt x="430631" y="83616"/>
                  </a:lnTo>
                  <a:lnTo>
                    <a:pt x="449897" y="114058"/>
                  </a:lnTo>
                  <a:lnTo>
                    <a:pt x="459143" y="167132"/>
                  </a:lnTo>
                  <a:lnTo>
                    <a:pt x="461403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03" y="0"/>
                  </a:lnTo>
                  <a:lnTo>
                    <a:pt x="354253" y="4089"/>
                  </a:lnTo>
                  <a:lnTo>
                    <a:pt x="316598" y="16192"/>
                  </a:lnTo>
                  <a:lnTo>
                    <a:pt x="262204" y="63665"/>
                  </a:lnTo>
                  <a:lnTo>
                    <a:pt x="244487" y="98640"/>
                  </a:lnTo>
                  <a:lnTo>
                    <a:pt x="232435" y="140843"/>
                  </a:lnTo>
                  <a:lnTo>
                    <a:pt x="225552" y="190055"/>
                  </a:lnTo>
                  <a:lnTo>
                    <a:pt x="223418" y="244767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394" y="353860"/>
                  </a:lnTo>
                  <a:lnTo>
                    <a:pt x="242392" y="396468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94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48"/>
                  </a:lnTo>
                  <a:lnTo>
                    <a:pt x="506006" y="457466"/>
                  </a:lnTo>
                  <a:lnTo>
                    <a:pt x="529475" y="429323"/>
                  </a:lnTo>
                  <a:lnTo>
                    <a:pt x="532892" y="422224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10" y="299046"/>
                  </a:lnTo>
                  <a:lnTo>
                    <a:pt x="567080" y="240804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881807" y="9411120"/>
              <a:ext cx="4216400" cy="0"/>
            </a:xfrm>
            <a:custGeom>
              <a:avLst/>
              <a:gdLst/>
              <a:ahLst/>
              <a:cxnLst/>
              <a:rect l="l" t="t" r="r" b="b"/>
              <a:pathLst>
                <a:path w="4216400">
                  <a:moveTo>
                    <a:pt x="4216060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A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693478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4510877" y="41746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66848" y="4317968"/>
              <a:ext cx="175795" cy="23403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916522" y="674757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70318" y="6862170"/>
              <a:ext cx="172507" cy="242757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9966714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12681" y="6878371"/>
              <a:ext cx="178309" cy="244945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2975406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049330" y="6889577"/>
              <a:ext cx="122854" cy="20160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192523" y="6884334"/>
              <a:ext cx="184040" cy="211051"/>
            </a:xfrm>
            <a:prstGeom prst="rect">
              <a:avLst/>
            </a:prstGeom>
          </p:spPr>
        </p:pic>
      </p:grpSp>
      <p:sp>
        <p:nvSpPr>
          <p:cNvPr id="121" name="object 1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2199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065548" y="5121275"/>
            <a:ext cx="13153716" cy="323723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Establish a family based, restorative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justice initiative targeting young people who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are respondents to an application for a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family violence intervention order. </a:t>
            </a:r>
            <a:br>
              <a:rPr lang="en-AU" spc="-15" dirty="0">
                <a:latin typeface="Roboto Slab" pitchFamily="2" charset="0"/>
                <a:ea typeface="Roboto Slab" pitchFamily="2" charset="0"/>
              </a:rPr>
            </a:br>
            <a:endParaRPr spc="-15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3605CE-EF22-A448-8726-D65A5D70D71B}"/>
              </a:ext>
            </a:extLst>
          </p:cNvPr>
          <p:cNvSpPr txBox="1"/>
          <p:nvPr/>
        </p:nvSpPr>
        <p:spPr>
          <a:xfrm>
            <a:off x="8192894" y="26828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 in restorative approaches </a:t>
            </a:r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A0D5137D-F53A-4BF9-9DA2-CF1D85313B6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84" y="732269"/>
            <a:ext cx="3641150" cy="365673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9574D27-7E75-4CBF-9FF0-9AA930355260}"/>
              </a:ext>
            </a:extLst>
          </p:cNvPr>
          <p:cNvSpPr txBox="1"/>
          <p:nvPr/>
        </p:nvSpPr>
        <p:spPr>
          <a:xfrm>
            <a:off x="8650094" y="1999813"/>
            <a:ext cx="2621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 </a:t>
            </a:r>
          </a:p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restorative approaches </a:t>
            </a:r>
            <a:endParaRPr lang="en-AU" sz="26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5912680-060F-4806-8BDF-B292845856B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96164" y="4511675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" y="-61941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092035" cy="11308715"/>
            </a:xfrm>
            <a:custGeom>
              <a:avLst/>
              <a:gdLst/>
              <a:ahLst/>
              <a:cxnLst/>
              <a:rect l="l" t="t" r="r" b="b"/>
              <a:pathLst>
                <a:path w="20092035" h="11308715">
                  <a:moveTo>
                    <a:pt x="623282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84969" y="11308556"/>
                  </a:lnTo>
                  <a:lnTo>
                    <a:pt x="20091670" y="8251"/>
                  </a:lnTo>
                  <a:lnTo>
                    <a:pt x="623282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460" y="753086"/>
              <a:ext cx="13161902" cy="96750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0766" y="9863537"/>
              <a:ext cx="171586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405" y="9863537"/>
              <a:ext cx="197323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8070" y="9863537"/>
              <a:ext cx="78364" cy="207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8756" y="9863244"/>
              <a:ext cx="204485" cy="2073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0143" y="9859810"/>
              <a:ext cx="191041" cy="2142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3515" y="9859816"/>
              <a:ext cx="135838" cy="214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05463" y="9863537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39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70"/>
                  </a:lnTo>
                  <a:lnTo>
                    <a:pt x="124117" y="46050"/>
                  </a:lnTo>
                  <a:lnTo>
                    <a:pt x="143560" y="47193"/>
                  </a:lnTo>
                  <a:lnTo>
                    <a:pt x="143560" y="0"/>
                  </a:lnTo>
                  <a:lnTo>
                    <a:pt x="0" y="0"/>
                  </a:lnTo>
                  <a:lnTo>
                    <a:pt x="0" y="15735"/>
                  </a:lnTo>
                  <a:lnTo>
                    <a:pt x="18021" y="17729"/>
                  </a:lnTo>
                  <a:lnTo>
                    <a:pt x="22021" y="18021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39"/>
                  </a:lnTo>
                  <a:lnTo>
                    <a:pt x="18021" y="189611"/>
                  </a:lnTo>
                  <a:lnTo>
                    <a:pt x="0" y="191617"/>
                  </a:lnTo>
                  <a:lnTo>
                    <a:pt x="0" y="207060"/>
                  </a:lnTo>
                  <a:lnTo>
                    <a:pt x="149860" y="207060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69" y="0"/>
                  </a:moveTo>
                  <a:lnTo>
                    <a:pt x="293738" y="0"/>
                  </a:lnTo>
                  <a:lnTo>
                    <a:pt x="290868" y="15443"/>
                  </a:lnTo>
                  <a:lnTo>
                    <a:pt x="314032" y="18021"/>
                  </a:lnTo>
                  <a:lnTo>
                    <a:pt x="260565" y="184467"/>
                  </a:lnTo>
                  <a:lnTo>
                    <a:pt x="208216" y="18021"/>
                  </a:lnTo>
                  <a:lnTo>
                    <a:pt x="231673" y="15443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86" y="15443"/>
                  </a:lnTo>
                  <a:lnTo>
                    <a:pt x="180479" y="20015"/>
                  </a:lnTo>
                  <a:lnTo>
                    <a:pt x="242544" y="207060"/>
                  </a:lnTo>
                  <a:lnTo>
                    <a:pt x="278003" y="207060"/>
                  </a:lnTo>
                  <a:lnTo>
                    <a:pt x="338061" y="20586"/>
                  </a:lnTo>
                  <a:lnTo>
                    <a:pt x="340626" y="19456"/>
                  </a:lnTo>
                  <a:lnTo>
                    <a:pt x="356069" y="15443"/>
                  </a:lnTo>
                  <a:lnTo>
                    <a:pt x="356069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62" y="186753"/>
                  </a:lnTo>
                  <a:lnTo>
                    <a:pt x="423862" y="112966"/>
                  </a:lnTo>
                  <a:lnTo>
                    <a:pt x="500227" y="112966"/>
                  </a:lnTo>
                  <a:lnTo>
                    <a:pt x="500227" y="92379"/>
                  </a:lnTo>
                  <a:lnTo>
                    <a:pt x="423862" y="92379"/>
                  </a:lnTo>
                  <a:lnTo>
                    <a:pt x="423862" y="20307"/>
                  </a:lnTo>
                  <a:lnTo>
                    <a:pt x="493356" y="20307"/>
                  </a:lnTo>
                  <a:lnTo>
                    <a:pt x="494512" y="21170"/>
                  </a:lnTo>
                  <a:lnTo>
                    <a:pt x="499084" y="46050"/>
                  </a:lnTo>
                  <a:lnTo>
                    <a:pt x="518541" y="47193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35"/>
                  </a:lnTo>
                  <a:lnTo>
                    <a:pt x="392988" y="17729"/>
                  </a:lnTo>
                  <a:lnTo>
                    <a:pt x="396989" y="18021"/>
                  </a:lnTo>
                  <a:lnTo>
                    <a:pt x="397560" y="19151"/>
                  </a:lnTo>
                  <a:lnTo>
                    <a:pt x="397560" y="188175"/>
                  </a:lnTo>
                  <a:lnTo>
                    <a:pt x="396989" y="189039"/>
                  </a:lnTo>
                  <a:lnTo>
                    <a:pt x="392988" y="189611"/>
                  </a:lnTo>
                  <a:lnTo>
                    <a:pt x="374967" y="191617"/>
                  </a:lnTo>
                  <a:lnTo>
                    <a:pt x="374967" y="207060"/>
                  </a:lnTo>
                  <a:lnTo>
                    <a:pt x="524827" y="207060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62057" y="9863534"/>
              <a:ext cx="344346" cy="2070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82465" y="10144486"/>
              <a:ext cx="374670" cy="2142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85757" y="10148210"/>
              <a:ext cx="196758" cy="2104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04846" y="10148211"/>
              <a:ext cx="171596" cy="207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02479" y="10148211"/>
              <a:ext cx="197334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94793" y="10148206"/>
              <a:ext cx="118111" cy="2104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38654" y="10148210"/>
              <a:ext cx="196758" cy="2104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57744" y="10144490"/>
              <a:ext cx="135849" cy="2142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3059" y="10148211"/>
              <a:ext cx="171596" cy="2070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09258" y="10148211"/>
              <a:ext cx="78364" cy="2070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6229" y="10144486"/>
              <a:ext cx="166445" cy="2142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17296" y="10148211"/>
              <a:ext cx="149859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98201" y="10429163"/>
              <a:ext cx="469620" cy="2142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7292" y="10432883"/>
              <a:ext cx="171596" cy="2070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4926" y="10432883"/>
              <a:ext cx="149859" cy="2070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66546" y="10432883"/>
              <a:ext cx="238516" cy="2070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02326" y="10432883"/>
              <a:ext cx="23851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44" y="10432882"/>
              <a:ext cx="196758" cy="210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91135" y="10429163"/>
              <a:ext cx="135849" cy="2142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46448" y="10432883"/>
              <a:ext cx="171596" cy="2070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07571" y="10432874"/>
              <a:ext cx="188182" cy="20706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23804" y="10429157"/>
              <a:ext cx="193617" cy="2142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895866" y="9814896"/>
              <a:ext cx="972819" cy="840740"/>
            </a:xfrm>
            <a:custGeom>
              <a:avLst/>
              <a:gdLst/>
              <a:ahLst/>
              <a:cxnLst/>
              <a:rect l="l" t="t" r="r" b="b"/>
              <a:pathLst>
                <a:path w="972819" h="840740">
                  <a:moveTo>
                    <a:pt x="972286" y="420370"/>
                  </a:moveTo>
                  <a:lnTo>
                    <a:pt x="970648" y="407847"/>
                  </a:lnTo>
                  <a:lnTo>
                    <a:pt x="965746" y="395973"/>
                  </a:lnTo>
                  <a:lnTo>
                    <a:pt x="751217" y="24396"/>
                  </a:lnTo>
                  <a:lnTo>
                    <a:pt x="743394" y="14211"/>
                  </a:lnTo>
                  <a:lnTo>
                    <a:pt x="733361" y="6540"/>
                  </a:lnTo>
                  <a:lnTo>
                    <a:pt x="721690" y="1689"/>
                  </a:lnTo>
                  <a:lnTo>
                    <a:pt x="708964" y="0"/>
                  </a:lnTo>
                  <a:lnTo>
                    <a:pt x="279895" y="0"/>
                  </a:lnTo>
                  <a:lnTo>
                    <a:pt x="269036" y="1282"/>
                  </a:lnTo>
                  <a:lnTo>
                    <a:pt x="268338" y="1536"/>
                  </a:lnTo>
                  <a:lnTo>
                    <a:pt x="267169" y="1689"/>
                  </a:lnTo>
                  <a:lnTo>
                    <a:pt x="262089" y="3810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20" y="10363"/>
                  </a:lnTo>
                  <a:lnTo>
                    <a:pt x="249936" y="10731"/>
                  </a:lnTo>
                  <a:lnTo>
                    <a:pt x="249618" y="11049"/>
                  </a:lnTo>
                  <a:lnTo>
                    <a:pt x="245478" y="14211"/>
                  </a:lnTo>
                  <a:lnTo>
                    <a:pt x="242265" y="18389"/>
                  </a:lnTo>
                  <a:lnTo>
                    <a:pt x="237642" y="24396"/>
                  </a:lnTo>
                  <a:lnTo>
                    <a:pt x="23114" y="395973"/>
                  </a:lnTo>
                  <a:lnTo>
                    <a:pt x="18211" y="407847"/>
                  </a:lnTo>
                  <a:lnTo>
                    <a:pt x="16586" y="420370"/>
                  </a:lnTo>
                  <a:lnTo>
                    <a:pt x="18224" y="432892"/>
                  </a:lnTo>
                  <a:lnTo>
                    <a:pt x="23126" y="444766"/>
                  </a:lnTo>
                  <a:lnTo>
                    <a:pt x="88988" y="558876"/>
                  </a:lnTo>
                  <a:lnTo>
                    <a:pt x="92290" y="570420"/>
                  </a:lnTo>
                  <a:lnTo>
                    <a:pt x="89954" y="581621"/>
                  </a:lnTo>
                  <a:lnTo>
                    <a:pt x="82842" y="590499"/>
                  </a:lnTo>
                  <a:lnTo>
                    <a:pt x="71843" y="595083"/>
                  </a:lnTo>
                  <a:lnTo>
                    <a:pt x="60185" y="597077"/>
                  </a:lnTo>
                  <a:lnTo>
                    <a:pt x="48323" y="599948"/>
                  </a:lnTo>
                  <a:lnTo>
                    <a:pt x="36664" y="603846"/>
                  </a:lnTo>
                  <a:lnTo>
                    <a:pt x="25704" y="608926"/>
                  </a:lnTo>
                  <a:lnTo>
                    <a:pt x="19189" y="612482"/>
                  </a:lnTo>
                  <a:lnTo>
                    <a:pt x="14605" y="617016"/>
                  </a:lnTo>
                  <a:lnTo>
                    <a:pt x="10795" y="621855"/>
                  </a:lnTo>
                  <a:lnTo>
                    <a:pt x="13182" y="619925"/>
                  </a:lnTo>
                  <a:lnTo>
                    <a:pt x="15392" y="617880"/>
                  </a:lnTo>
                  <a:lnTo>
                    <a:pt x="17983" y="616470"/>
                  </a:lnTo>
                  <a:lnTo>
                    <a:pt x="6134" y="628091"/>
                  </a:lnTo>
                  <a:lnTo>
                    <a:pt x="0" y="651929"/>
                  </a:lnTo>
                  <a:lnTo>
                    <a:pt x="2870" y="675411"/>
                  </a:lnTo>
                  <a:lnTo>
                    <a:pt x="10325" y="693521"/>
                  </a:lnTo>
                  <a:lnTo>
                    <a:pt x="22047" y="709002"/>
                  </a:lnTo>
                  <a:lnTo>
                    <a:pt x="40017" y="723023"/>
                  </a:lnTo>
                  <a:lnTo>
                    <a:pt x="63957" y="729272"/>
                  </a:lnTo>
                  <a:lnTo>
                    <a:pt x="93573" y="721423"/>
                  </a:lnTo>
                  <a:lnTo>
                    <a:pt x="102273" y="715733"/>
                  </a:lnTo>
                  <a:lnTo>
                    <a:pt x="108140" y="710565"/>
                  </a:lnTo>
                  <a:lnTo>
                    <a:pt x="110794" y="708228"/>
                  </a:lnTo>
                  <a:lnTo>
                    <a:pt x="111480" y="707491"/>
                  </a:lnTo>
                  <a:lnTo>
                    <a:pt x="113957" y="705218"/>
                  </a:lnTo>
                  <a:lnTo>
                    <a:pt x="119519" y="699020"/>
                  </a:lnTo>
                  <a:lnTo>
                    <a:pt x="147281" y="681139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26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593" y="835901"/>
                  </a:lnTo>
                  <a:lnTo>
                    <a:pt x="430136" y="836625"/>
                  </a:lnTo>
                  <a:lnTo>
                    <a:pt x="436156" y="831088"/>
                  </a:lnTo>
                  <a:lnTo>
                    <a:pt x="436397" y="830656"/>
                  </a:lnTo>
                  <a:lnTo>
                    <a:pt x="437070" y="830033"/>
                  </a:lnTo>
                  <a:lnTo>
                    <a:pt x="437857" y="827951"/>
                  </a:lnTo>
                  <a:lnTo>
                    <a:pt x="440029" y="823963"/>
                  </a:lnTo>
                  <a:lnTo>
                    <a:pt x="440474" y="821080"/>
                  </a:lnTo>
                  <a:lnTo>
                    <a:pt x="441147" y="819327"/>
                  </a:lnTo>
                  <a:lnTo>
                    <a:pt x="440956" y="818019"/>
                  </a:lnTo>
                  <a:lnTo>
                    <a:pt x="441299" y="815873"/>
                  </a:lnTo>
                  <a:lnTo>
                    <a:pt x="439496" y="807427"/>
                  </a:lnTo>
                  <a:lnTo>
                    <a:pt x="435178" y="796163"/>
                  </a:lnTo>
                  <a:lnTo>
                    <a:pt x="431660" y="784669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54088" y="715784"/>
                  </a:lnTo>
                  <a:lnTo>
                    <a:pt x="494461" y="704748"/>
                  </a:lnTo>
                  <a:lnTo>
                    <a:pt x="513880" y="707326"/>
                  </a:lnTo>
                  <a:lnTo>
                    <a:pt x="535673" y="716559"/>
                  </a:lnTo>
                  <a:lnTo>
                    <a:pt x="553275" y="733780"/>
                  </a:lnTo>
                  <a:lnTo>
                    <a:pt x="560120" y="760285"/>
                  </a:lnTo>
                  <a:lnTo>
                    <a:pt x="559028" y="772426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32" y="807580"/>
                  </a:lnTo>
                  <a:lnTo>
                    <a:pt x="547370" y="819467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52" y="840740"/>
                  </a:lnTo>
                  <a:lnTo>
                    <a:pt x="734034" y="840740"/>
                  </a:lnTo>
                  <a:lnTo>
                    <a:pt x="737133" y="840740"/>
                  </a:lnTo>
                  <a:lnTo>
                    <a:pt x="965746" y="444766"/>
                  </a:lnTo>
                  <a:lnTo>
                    <a:pt x="970648" y="432892"/>
                  </a:lnTo>
                  <a:lnTo>
                    <a:pt x="972286" y="42037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12455" y="9825958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65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96082" y="10429440"/>
              <a:ext cx="115254" cy="1147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027768" y="1048872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49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82" y="0"/>
                  </a:lnTo>
                  <a:lnTo>
                    <a:pt x="11391" y="1790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21"/>
                  </a:lnTo>
                  <a:lnTo>
                    <a:pt x="18821" y="7886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16"/>
                  </a:lnTo>
                  <a:lnTo>
                    <a:pt x="293801" y="166916"/>
                  </a:lnTo>
                  <a:lnTo>
                    <a:pt x="301269" y="162191"/>
                  </a:lnTo>
                  <a:lnTo>
                    <a:pt x="305549" y="155486"/>
                  </a:lnTo>
                  <a:close/>
                </a:path>
                <a:path w="609600" h="167004">
                  <a:moveTo>
                    <a:pt x="609447" y="159588"/>
                  </a:moveTo>
                  <a:lnTo>
                    <a:pt x="447065" y="159588"/>
                  </a:lnTo>
                  <a:lnTo>
                    <a:pt x="435381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45" y="126428"/>
                  </a:lnTo>
                  <a:lnTo>
                    <a:pt x="428485" y="115252"/>
                  </a:lnTo>
                  <a:lnTo>
                    <a:pt x="431977" y="103441"/>
                  </a:lnTo>
                  <a:lnTo>
                    <a:pt x="434454" y="91287"/>
                  </a:lnTo>
                  <a:lnTo>
                    <a:pt x="435546" y="79146"/>
                  </a:lnTo>
                  <a:lnTo>
                    <a:pt x="428701" y="52628"/>
                  </a:lnTo>
                  <a:lnTo>
                    <a:pt x="411099" y="35420"/>
                  </a:lnTo>
                  <a:lnTo>
                    <a:pt x="389305" y="26187"/>
                  </a:lnTo>
                  <a:lnTo>
                    <a:pt x="369887" y="23609"/>
                  </a:lnTo>
                  <a:lnTo>
                    <a:pt x="357416" y="24765"/>
                  </a:lnTo>
                  <a:lnTo>
                    <a:pt x="343319" y="28359"/>
                  </a:lnTo>
                  <a:lnTo>
                    <a:pt x="329272" y="35191"/>
                  </a:lnTo>
                  <a:lnTo>
                    <a:pt x="316941" y="46113"/>
                  </a:lnTo>
                  <a:lnTo>
                    <a:pt x="328371" y="38887"/>
                  </a:lnTo>
                  <a:lnTo>
                    <a:pt x="340448" y="34277"/>
                  </a:lnTo>
                  <a:lnTo>
                    <a:pt x="352196" y="31775"/>
                  </a:lnTo>
                  <a:lnTo>
                    <a:pt x="362572" y="30924"/>
                  </a:lnTo>
                  <a:lnTo>
                    <a:pt x="381990" y="33502"/>
                  </a:lnTo>
                  <a:lnTo>
                    <a:pt x="403771" y="42735"/>
                  </a:lnTo>
                  <a:lnTo>
                    <a:pt x="421373" y="59956"/>
                  </a:lnTo>
                  <a:lnTo>
                    <a:pt x="428218" y="86461"/>
                  </a:lnTo>
                  <a:lnTo>
                    <a:pt x="427139" y="98602"/>
                  </a:lnTo>
                  <a:lnTo>
                    <a:pt x="424662" y="110756"/>
                  </a:lnTo>
                  <a:lnTo>
                    <a:pt x="421170" y="122580"/>
                  </a:lnTo>
                  <a:lnTo>
                    <a:pt x="417042" y="133756"/>
                  </a:lnTo>
                  <a:lnTo>
                    <a:pt x="415467" y="145643"/>
                  </a:lnTo>
                  <a:lnTo>
                    <a:pt x="419557" y="156298"/>
                  </a:lnTo>
                  <a:lnTo>
                    <a:pt x="428066" y="163969"/>
                  </a:lnTo>
                  <a:lnTo>
                    <a:pt x="439750" y="166916"/>
                  </a:lnTo>
                  <a:lnTo>
                    <a:pt x="605218" y="166916"/>
                  </a:lnTo>
                  <a:lnTo>
                    <a:pt x="609447" y="159588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15411" y="9974141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111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85"/>
                  </a:lnTo>
                  <a:lnTo>
                    <a:pt x="7251" y="8585"/>
                  </a:lnTo>
                  <a:lnTo>
                    <a:pt x="0" y="62026"/>
                  </a:lnTo>
                  <a:lnTo>
                    <a:pt x="57391" y="74561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51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111"/>
                  </a:lnTo>
                  <a:close/>
                </a:path>
                <a:path w="567690" h="494665">
                  <a:moveTo>
                    <a:pt x="567080" y="240804"/>
                  </a:moveTo>
                  <a:lnTo>
                    <a:pt x="564756" y="179476"/>
                  </a:lnTo>
                  <a:lnTo>
                    <a:pt x="557060" y="126415"/>
                  </a:lnTo>
                  <a:lnTo>
                    <a:pt x="542886" y="82054"/>
                  </a:lnTo>
                  <a:lnTo>
                    <a:pt x="521131" y="46799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50" y="132753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901"/>
                  </a:lnTo>
                  <a:lnTo>
                    <a:pt x="430631" y="83616"/>
                  </a:lnTo>
                  <a:lnTo>
                    <a:pt x="449897" y="114058"/>
                  </a:lnTo>
                  <a:lnTo>
                    <a:pt x="459143" y="167132"/>
                  </a:lnTo>
                  <a:lnTo>
                    <a:pt x="461403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03" y="0"/>
                  </a:lnTo>
                  <a:lnTo>
                    <a:pt x="354253" y="4089"/>
                  </a:lnTo>
                  <a:lnTo>
                    <a:pt x="316598" y="16192"/>
                  </a:lnTo>
                  <a:lnTo>
                    <a:pt x="262204" y="63665"/>
                  </a:lnTo>
                  <a:lnTo>
                    <a:pt x="244487" y="98640"/>
                  </a:lnTo>
                  <a:lnTo>
                    <a:pt x="232435" y="140843"/>
                  </a:lnTo>
                  <a:lnTo>
                    <a:pt x="225552" y="190055"/>
                  </a:lnTo>
                  <a:lnTo>
                    <a:pt x="223418" y="244767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394" y="353860"/>
                  </a:lnTo>
                  <a:lnTo>
                    <a:pt x="242392" y="396468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94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48"/>
                  </a:lnTo>
                  <a:lnTo>
                    <a:pt x="506006" y="457466"/>
                  </a:lnTo>
                  <a:lnTo>
                    <a:pt x="529475" y="429323"/>
                  </a:lnTo>
                  <a:lnTo>
                    <a:pt x="532892" y="422224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10" y="299046"/>
                  </a:lnTo>
                  <a:lnTo>
                    <a:pt x="567080" y="240804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881807" y="9411120"/>
              <a:ext cx="4216400" cy="0"/>
            </a:xfrm>
            <a:custGeom>
              <a:avLst/>
              <a:gdLst/>
              <a:ahLst/>
              <a:cxnLst/>
              <a:rect l="l" t="t" r="r" b="b"/>
              <a:pathLst>
                <a:path w="4216400">
                  <a:moveTo>
                    <a:pt x="4216060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A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4510877" y="41746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66848" y="4317968"/>
              <a:ext cx="175795" cy="23403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916522" y="674757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70318" y="6862170"/>
              <a:ext cx="172507" cy="24275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9966714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12681" y="6878371"/>
              <a:ext cx="178309" cy="244945"/>
            </a:xfrm>
            <a:prstGeom prst="rect">
              <a:avLst/>
            </a:prstGeom>
          </p:spPr>
        </p:pic>
      </p:grp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A096699-8D34-FF4D-B1CD-B9058F3286F7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627147F-309E-074A-AB5C-24B25A91E18C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04F582E-BFB7-9D4C-8FF3-F8915E075804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68D13A-4F76-3C48-9BAD-500D357BEA2B}"/>
              </a:ext>
            </a:extLst>
          </p:cNvPr>
          <p:cNvSpPr txBox="1"/>
          <p:nvPr/>
        </p:nvSpPr>
        <p:spPr>
          <a:xfrm>
            <a:off x="4201655" y="4640178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F1EB09-CEF5-B647-8717-3E0AF1A92C9A}"/>
              </a:ext>
            </a:extLst>
          </p:cNvPr>
          <p:cNvSpPr txBox="1"/>
          <p:nvPr/>
        </p:nvSpPr>
        <p:spPr>
          <a:xfrm>
            <a:off x="7366988" y="4807587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education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32F0970-ECB8-3949-89FD-29D2FEDD9850}"/>
              </a:ext>
            </a:extLst>
          </p:cNvPr>
          <p:cNvSpPr txBox="1"/>
          <p:nvPr/>
        </p:nvSpPr>
        <p:spPr>
          <a:xfrm>
            <a:off x="10314152" y="4544542"/>
            <a:ext cx="2801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Address trauma &amp; complexity </a:t>
            </a:r>
          </a:p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therapeutically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757A8A-22CF-8446-BF02-045A125114D5}"/>
              </a:ext>
            </a:extLst>
          </p:cNvPr>
          <p:cNvSpPr txBox="1"/>
          <p:nvPr/>
        </p:nvSpPr>
        <p:spPr>
          <a:xfrm>
            <a:off x="13397970" y="48236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 service systems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ACA013E-F588-F549-BA2E-2BCF492EDE8E}"/>
              </a:ext>
            </a:extLst>
          </p:cNvPr>
          <p:cNvSpPr txBox="1"/>
          <p:nvPr/>
        </p:nvSpPr>
        <p:spPr>
          <a:xfrm>
            <a:off x="5816289" y="7479451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 in restorative approaches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A3D2B0-51C8-5A40-B64E-F4F424FBA649}"/>
              </a:ext>
            </a:extLst>
          </p:cNvPr>
          <p:cNvSpPr txBox="1"/>
          <p:nvPr/>
        </p:nvSpPr>
        <p:spPr>
          <a:xfrm>
            <a:off x="8920109" y="7308152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Tailor responses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different cohorts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56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065548" y="5197475"/>
            <a:ext cx="13153716" cy="323723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Adapt Youth Court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practices to better identify and accommodate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cognitive disabilities, learning difficulties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and language disorders.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endParaRPr spc="-15" dirty="0">
              <a:solidFill>
                <a:srgbClr val="073C5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38A5A2-0F46-8942-AC95-6383C4E84776}"/>
              </a:ext>
            </a:extLst>
          </p:cNvPr>
          <p:cNvSpPr txBox="1"/>
          <p:nvPr/>
        </p:nvSpPr>
        <p:spPr>
          <a:xfrm>
            <a:off x="8192894" y="2454275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Tailor responses </a:t>
            </a:r>
            <a:b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different cohorts</a:t>
            </a:r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C9EDC138-AFFB-4045-9FDC-FEC2B67AD8F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94" y="936310"/>
            <a:ext cx="3644267" cy="365673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D4EFBDA-ABDF-4289-96D4-9D384B2165BE}"/>
              </a:ext>
            </a:extLst>
          </p:cNvPr>
          <p:cNvSpPr txBox="1"/>
          <p:nvPr/>
        </p:nvSpPr>
        <p:spPr>
          <a:xfrm>
            <a:off x="8528050" y="2056904"/>
            <a:ext cx="2697356" cy="172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Tailor </a:t>
            </a:r>
          </a:p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responses </a:t>
            </a:r>
            <a:b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different cohorts</a:t>
            </a:r>
            <a:endParaRPr lang="en-AU" sz="26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56329BA-EF17-44C9-A433-F43C0D145C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08450" y="4587875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092035" cy="11308715"/>
            </a:xfrm>
            <a:custGeom>
              <a:avLst/>
              <a:gdLst/>
              <a:ahLst/>
              <a:cxnLst/>
              <a:rect l="l" t="t" r="r" b="b"/>
              <a:pathLst>
                <a:path w="20092035" h="11308715">
                  <a:moveTo>
                    <a:pt x="623282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84969" y="11308556"/>
                  </a:lnTo>
                  <a:lnTo>
                    <a:pt x="20091670" y="8251"/>
                  </a:lnTo>
                  <a:lnTo>
                    <a:pt x="623282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460" y="753086"/>
              <a:ext cx="13161902" cy="96750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0766" y="9863537"/>
              <a:ext cx="171586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405" y="9863537"/>
              <a:ext cx="197323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8070" y="9863537"/>
              <a:ext cx="78364" cy="207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8756" y="9863244"/>
              <a:ext cx="204485" cy="2073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0143" y="9859810"/>
              <a:ext cx="191041" cy="2142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3515" y="9859816"/>
              <a:ext cx="135838" cy="214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05463" y="9863537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39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70"/>
                  </a:lnTo>
                  <a:lnTo>
                    <a:pt x="124117" y="46050"/>
                  </a:lnTo>
                  <a:lnTo>
                    <a:pt x="143560" y="47193"/>
                  </a:lnTo>
                  <a:lnTo>
                    <a:pt x="143560" y="0"/>
                  </a:lnTo>
                  <a:lnTo>
                    <a:pt x="0" y="0"/>
                  </a:lnTo>
                  <a:lnTo>
                    <a:pt x="0" y="15735"/>
                  </a:lnTo>
                  <a:lnTo>
                    <a:pt x="18021" y="17729"/>
                  </a:lnTo>
                  <a:lnTo>
                    <a:pt x="22021" y="18021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39"/>
                  </a:lnTo>
                  <a:lnTo>
                    <a:pt x="18021" y="189611"/>
                  </a:lnTo>
                  <a:lnTo>
                    <a:pt x="0" y="191617"/>
                  </a:lnTo>
                  <a:lnTo>
                    <a:pt x="0" y="207060"/>
                  </a:lnTo>
                  <a:lnTo>
                    <a:pt x="149860" y="207060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69" y="0"/>
                  </a:moveTo>
                  <a:lnTo>
                    <a:pt x="293738" y="0"/>
                  </a:lnTo>
                  <a:lnTo>
                    <a:pt x="290868" y="15443"/>
                  </a:lnTo>
                  <a:lnTo>
                    <a:pt x="314032" y="18021"/>
                  </a:lnTo>
                  <a:lnTo>
                    <a:pt x="260565" y="184467"/>
                  </a:lnTo>
                  <a:lnTo>
                    <a:pt x="208216" y="18021"/>
                  </a:lnTo>
                  <a:lnTo>
                    <a:pt x="231673" y="15443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86" y="15443"/>
                  </a:lnTo>
                  <a:lnTo>
                    <a:pt x="180479" y="20015"/>
                  </a:lnTo>
                  <a:lnTo>
                    <a:pt x="242544" y="207060"/>
                  </a:lnTo>
                  <a:lnTo>
                    <a:pt x="278003" y="207060"/>
                  </a:lnTo>
                  <a:lnTo>
                    <a:pt x="338061" y="20586"/>
                  </a:lnTo>
                  <a:lnTo>
                    <a:pt x="340626" y="19456"/>
                  </a:lnTo>
                  <a:lnTo>
                    <a:pt x="356069" y="15443"/>
                  </a:lnTo>
                  <a:lnTo>
                    <a:pt x="356069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62" y="186753"/>
                  </a:lnTo>
                  <a:lnTo>
                    <a:pt x="423862" y="112966"/>
                  </a:lnTo>
                  <a:lnTo>
                    <a:pt x="500227" y="112966"/>
                  </a:lnTo>
                  <a:lnTo>
                    <a:pt x="500227" y="92379"/>
                  </a:lnTo>
                  <a:lnTo>
                    <a:pt x="423862" y="92379"/>
                  </a:lnTo>
                  <a:lnTo>
                    <a:pt x="423862" y="20307"/>
                  </a:lnTo>
                  <a:lnTo>
                    <a:pt x="493356" y="20307"/>
                  </a:lnTo>
                  <a:lnTo>
                    <a:pt x="494512" y="21170"/>
                  </a:lnTo>
                  <a:lnTo>
                    <a:pt x="499084" y="46050"/>
                  </a:lnTo>
                  <a:lnTo>
                    <a:pt x="518541" y="47193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35"/>
                  </a:lnTo>
                  <a:lnTo>
                    <a:pt x="392988" y="17729"/>
                  </a:lnTo>
                  <a:lnTo>
                    <a:pt x="396989" y="18021"/>
                  </a:lnTo>
                  <a:lnTo>
                    <a:pt x="397560" y="19151"/>
                  </a:lnTo>
                  <a:lnTo>
                    <a:pt x="397560" y="188175"/>
                  </a:lnTo>
                  <a:lnTo>
                    <a:pt x="396989" y="189039"/>
                  </a:lnTo>
                  <a:lnTo>
                    <a:pt x="392988" y="189611"/>
                  </a:lnTo>
                  <a:lnTo>
                    <a:pt x="374967" y="191617"/>
                  </a:lnTo>
                  <a:lnTo>
                    <a:pt x="374967" y="207060"/>
                  </a:lnTo>
                  <a:lnTo>
                    <a:pt x="524827" y="207060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62057" y="9863534"/>
              <a:ext cx="344346" cy="2070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82465" y="10144486"/>
              <a:ext cx="374670" cy="2142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85757" y="10148210"/>
              <a:ext cx="196758" cy="2104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04846" y="10148211"/>
              <a:ext cx="171596" cy="207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02479" y="10148211"/>
              <a:ext cx="197334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94793" y="10148206"/>
              <a:ext cx="118111" cy="2104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38654" y="10148210"/>
              <a:ext cx="196758" cy="2104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57744" y="10144490"/>
              <a:ext cx="135849" cy="2142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3059" y="10148211"/>
              <a:ext cx="171596" cy="2070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09258" y="10148211"/>
              <a:ext cx="78364" cy="2070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6229" y="10144486"/>
              <a:ext cx="166445" cy="2142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17296" y="10148211"/>
              <a:ext cx="149859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98201" y="10429163"/>
              <a:ext cx="469620" cy="2142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7292" y="10432883"/>
              <a:ext cx="171596" cy="2070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4926" y="10432883"/>
              <a:ext cx="149859" cy="2070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66546" y="10432883"/>
              <a:ext cx="238516" cy="2070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02326" y="10432883"/>
              <a:ext cx="23851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44" y="10432882"/>
              <a:ext cx="196758" cy="210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91135" y="10429163"/>
              <a:ext cx="135849" cy="2142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46448" y="10432883"/>
              <a:ext cx="171596" cy="2070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07571" y="10432874"/>
              <a:ext cx="188182" cy="20706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23804" y="10429157"/>
              <a:ext cx="193617" cy="2142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895866" y="9814896"/>
              <a:ext cx="972819" cy="840740"/>
            </a:xfrm>
            <a:custGeom>
              <a:avLst/>
              <a:gdLst/>
              <a:ahLst/>
              <a:cxnLst/>
              <a:rect l="l" t="t" r="r" b="b"/>
              <a:pathLst>
                <a:path w="972819" h="840740">
                  <a:moveTo>
                    <a:pt x="972286" y="420370"/>
                  </a:moveTo>
                  <a:lnTo>
                    <a:pt x="970648" y="407847"/>
                  </a:lnTo>
                  <a:lnTo>
                    <a:pt x="965746" y="395973"/>
                  </a:lnTo>
                  <a:lnTo>
                    <a:pt x="751217" y="24396"/>
                  </a:lnTo>
                  <a:lnTo>
                    <a:pt x="743394" y="14211"/>
                  </a:lnTo>
                  <a:lnTo>
                    <a:pt x="733361" y="6540"/>
                  </a:lnTo>
                  <a:lnTo>
                    <a:pt x="721690" y="1689"/>
                  </a:lnTo>
                  <a:lnTo>
                    <a:pt x="708964" y="0"/>
                  </a:lnTo>
                  <a:lnTo>
                    <a:pt x="279895" y="0"/>
                  </a:lnTo>
                  <a:lnTo>
                    <a:pt x="269036" y="1282"/>
                  </a:lnTo>
                  <a:lnTo>
                    <a:pt x="268338" y="1536"/>
                  </a:lnTo>
                  <a:lnTo>
                    <a:pt x="267169" y="1689"/>
                  </a:lnTo>
                  <a:lnTo>
                    <a:pt x="262089" y="3810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20" y="10363"/>
                  </a:lnTo>
                  <a:lnTo>
                    <a:pt x="249936" y="10731"/>
                  </a:lnTo>
                  <a:lnTo>
                    <a:pt x="249618" y="11049"/>
                  </a:lnTo>
                  <a:lnTo>
                    <a:pt x="245478" y="14211"/>
                  </a:lnTo>
                  <a:lnTo>
                    <a:pt x="242265" y="18389"/>
                  </a:lnTo>
                  <a:lnTo>
                    <a:pt x="237642" y="24396"/>
                  </a:lnTo>
                  <a:lnTo>
                    <a:pt x="23114" y="395973"/>
                  </a:lnTo>
                  <a:lnTo>
                    <a:pt x="18211" y="407847"/>
                  </a:lnTo>
                  <a:lnTo>
                    <a:pt x="16586" y="420370"/>
                  </a:lnTo>
                  <a:lnTo>
                    <a:pt x="18224" y="432892"/>
                  </a:lnTo>
                  <a:lnTo>
                    <a:pt x="23126" y="444766"/>
                  </a:lnTo>
                  <a:lnTo>
                    <a:pt x="88988" y="558876"/>
                  </a:lnTo>
                  <a:lnTo>
                    <a:pt x="92290" y="570420"/>
                  </a:lnTo>
                  <a:lnTo>
                    <a:pt x="89954" y="581621"/>
                  </a:lnTo>
                  <a:lnTo>
                    <a:pt x="82842" y="590499"/>
                  </a:lnTo>
                  <a:lnTo>
                    <a:pt x="71843" y="595083"/>
                  </a:lnTo>
                  <a:lnTo>
                    <a:pt x="60185" y="597077"/>
                  </a:lnTo>
                  <a:lnTo>
                    <a:pt x="48323" y="599948"/>
                  </a:lnTo>
                  <a:lnTo>
                    <a:pt x="36664" y="603846"/>
                  </a:lnTo>
                  <a:lnTo>
                    <a:pt x="25704" y="608926"/>
                  </a:lnTo>
                  <a:lnTo>
                    <a:pt x="19189" y="612482"/>
                  </a:lnTo>
                  <a:lnTo>
                    <a:pt x="14605" y="617016"/>
                  </a:lnTo>
                  <a:lnTo>
                    <a:pt x="10795" y="621855"/>
                  </a:lnTo>
                  <a:lnTo>
                    <a:pt x="13182" y="619925"/>
                  </a:lnTo>
                  <a:lnTo>
                    <a:pt x="15392" y="617880"/>
                  </a:lnTo>
                  <a:lnTo>
                    <a:pt x="17983" y="616470"/>
                  </a:lnTo>
                  <a:lnTo>
                    <a:pt x="6134" y="628091"/>
                  </a:lnTo>
                  <a:lnTo>
                    <a:pt x="0" y="651929"/>
                  </a:lnTo>
                  <a:lnTo>
                    <a:pt x="2870" y="675411"/>
                  </a:lnTo>
                  <a:lnTo>
                    <a:pt x="10325" y="693521"/>
                  </a:lnTo>
                  <a:lnTo>
                    <a:pt x="22047" y="709002"/>
                  </a:lnTo>
                  <a:lnTo>
                    <a:pt x="40017" y="723023"/>
                  </a:lnTo>
                  <a:lnTo>
                    <a:pt x="63957" y="729272"/>
                  </a:lnTo>
                  <a:lnTo>
                    <a:pt x="93573" y="721423"/>
                  </a:lnTo>
                  <a:lnTo>
                    <a:pt x="102273" y="715733"/>
                  </a:lnTo>
                  <a:lnTo>
                    <a:pt x="108140" y="710565"/>
                  </a:lnTo>
                  <a:lnTo>
                    <a:pt x="110794" y="708228"/>
                  </a:lnTo>
                  <a:lnTo>
                    <a:pt x="111480" y="707491"/>
                  </a:lnTo>
                  <a:lnTo>
                    <a:pt x="113957" y="705218"/>
                  </a:lnTo>
                  <a:lnTo>
                    <a:pt x="119519" y="699020"/>
                  </a:lnTo>
                  <a:lnTo>
                    <a:pt x="147281" y="681139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26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593" y="835901"/>
                  </a:lnTo>
                  <a:lnTo>
                    <a:pt x="430136" y="836625"/>
                  </a:lnTo>
                  <a:lnTo>
                    <a:pt x="436156" y="831088"/>
                  </a:lnTo>
                  <a:lnTo>
                    <a:pt x="436397" y="830656"/>
                  </a:lnTo>
                  <a:lnTo>
                    <a:pt x="437070" y="830033"/>
                  </a:lnTo>
                  <a:lnTo>
                    <a:pt x="437857" y="827951"/>
                  </a:lnTo>
                  <a:lnTo>
                    <a:pt x="440029" y="823963"/>
                  </a:lnTo>
                  <a:lnTo>
                    <a:pt x="440474" y="821080"/>
                  </a:lnTo>
                  <a:lnTo>
                    <a:pt x="441147" y="819327"/>
                  </a:lnTo>
                  <a:lnTo>
                    <a:pt x="440956" y="818019"/>
                  </a:lnTo>
                  <a:lnTo>
                    <a:pt x="441299" y="815873"/>
                  </a:lnTo>
                  <a:lnTo>
                    <a:pt x="439496" y="807427"/>
                  </a:lnTo>
                  <a:lnTo>
                    <a:pt x="435178" y="796163"/>
                  </a:lnTo>
                  <a:lnTo>
                    <a:pt x="431660" y="784669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54088" y="715784"/>
                  </a:lnTo>
                  <a:lnTo>
                    <a:pt x="494461" y="704748"/>
                  </a:lnTo>
                  <a:lnTo>
                    <a:pt x="513880" y="707326"/>
                  </a:lnTo>
                  <a:lnTo>
                    <a:pt x="535673" y="716559"/>
                  </a:lnTo>
                  <a:lnTo>
                    <a:pt x="553275" y="733780"/>
                  </a:lnTo>
                  <a:lnTo>
                    <a:pt x="560120" y="760285"/>
                  </a:lnTo>
                  <a:lnTo>
                    <a:pt x="559028" y="772426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32" y="807580"/>
                  </a:lnTo>
                  <a:lnTo>
                    <a:pt x="547370" y="819467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52" y="840740"/>
                  </a:lnTo>
                  <a:lnTo>
                    <a:pt x="734034" y="840740"/>
                  </a:lnTo>
                  <a:lnTo>
                    <a:pt x="737133" y="840740"/>
                  </a:lnTo>
                  <a:lnTo>
                    <a:pt x="965746" y="444766"/>
                  </a:lnTo>
                  <a:lnTo>
                    <a:pt x="970648" y="432892"/>
                  </a:lnTo>
                  <a:lnTo>
                    <a:pt x="972286" y="42037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12455" y="9825958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65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96082" y="10429440"/>
              <a:ext cx="115254" cy="1147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027768" y="1048872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49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82" y="0"/>
                  </a:lnTo>
                  <a:lnTo>
                    <a:pt x="11391" y="1790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21"/>
                  </a:lnTo>
                  <a:lnTo>
                    <a:pt x="18821" y="7886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16"/>
                  </a:lnTo>
                  <a:lnTo>
                    <a:pt x="293801" y="166916"/>
                  </a:lnTo>
                  <a:lnTo>
                    <a:pt x="301269" y="162191"/>
                  </a:lnTo>
                  <a:lnTo>
                    <a:pt x="305549" y="155486"/>
                  </a:lnTo>
                  <a:close/>
                </a:path>
                <a:path w="609600" h="167004">
                  <a:moveTo>
                    <a:pt x="609447" y="159588"/>
                  </a:moveTo>
                  <a:lnTo>
                    <a:pt x="447065" y="159588"/>
                  </a:lnTo>
                  <a:lnTo>
                    <a:pt x="435381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45" y="126428"/>
                  </a:lnTo>
                  <a:lnTo>
                    <a:pt x="428485" y="115252"/>
                  </a:lnTo>
                  <a:lnTo>
                    <a:pt x="431977" y="103441"/>
                  </a:lnTo>
                  <a:lnTo>
                    <a:pt x="434454" y="91287"/>
                  </a:lnTo>
                  <a:lnTo>
                    <a:pt x="435546" y="79146"/>
                  </a:lnTo>
                  <a:lnTo>
                    <a:pt x="428701" y="52628"/>
                  </a:lnTo>
                  <a:lnTo>
                    <a:pt x="411099" y="35420"/>
                  </a:lnTo>
                  <a:lnTo>
                    <a:pt x="389305" y="26187"/>
                  </a:lnTo>
                  <a:lnTo>
                    <a:pt x="369887" y="23609"/>
                  </a:lnTo>
                  <a:lnTo>
                    <a:pt x="357416" y="24765"/>
                  </a:lnTo>
                  <a:lnTo>
                    <a:pt x="343319" y="28359"/>
                  </a:lnTo>
                  <a:lnTo>
                    <a:pt x="329272" y="35191"/>
                  </a:lnTo>
                  <a:lnTo>
                    <a:pt x="316941" y="46113"/>
                  </a:lnTo>
                  <a:lnTo>
                    <a:pt x="328371" y="38887"/>
                  </a:lnTo>
                  <a:lnTo>
                    <a:pt x="340448" y="34277"/>
                  </a:lnTo>
                  <a:lnTo>
                    <a:pt x="352196" y="31775"/>
                  </a:lnTo>
                  <a:lnTo>
                    <a:pt x="362572" y="30924"/>
                  </a:lnTo>
                  <a:lnTo>
                    <a:pt x="381990" y="33502"/>
                  </a:lnTo>
                  <a:lnTo>
                    <a:pt x="403771" y="42735"/>
                  </a:lnTo>
                  <a:lnTo>
                    <a:pt x="421373" y="59956"/>
                  </a:lnTo>
                  <a:lnTo>
                    <a:pt x="428218" y="86461"/>
                  </a:lnTo>
                  <a:lnTo>
                    <a:pt x="427139" y="98602"/>
                  </a:lnTo>
                  <a:lnTo>
                    <a:pt x="424662" y="110756"/>
                  </a:lnTo>
                  <a:lnTo>
                    <a:pt x="421170" y="122580"/>
                  </a:lnTo>
                  <a:lnTo>
                    <a:pt x="417042" y="133756"/>
                  </a:lnTo>
                  <a:lnTo>
                    <a:pt x="415467" y="145643"/>
                  </a:lnTo>
                  <a:lnTo>
                    <a:pt x="419557" y="156298"/>
                  </a:lnTo>
                  <a:lnTo>
                    <a:pt x="428066" y="163969"/>
                  </a:lnTo>
                  <a:lnTo>
                    <a:pt x="439750" y="166916"/>
                  </a:lnTo>
                  <a:lnTo>
                    <a:pt x="605218" y="166916"/>
                  </a:lnTo>
                  <a:lnTo>
                    <a:pt x="609447" y="159588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15411" y="9974141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111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85"/>
                  </a:lnTo>
                  <a:lnTo>
                    <a:pt x="7251" y="8585"/>
                  </a:lnTo>
                  <a:lnTo>
                    <a:pt x="0" y="62026"/>
                  </a:lnTo>
                  <a:lnTo>
                    <a:pt x="57391" y="74561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51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111"/>
                  </a:lnTo>
                  <a:close/>
                </a:path>
                <a:path w="567690" h="494665">
                  <a:moveTo>
                    <a:pt x="567080" y="240804"/>
                  </a:moveTo>
                  <a:lnTo>
                    <a:pt x="564756" y="179476"/>
                  </a:lnTo>
                  <a:lnTo>
                    <a:pt x="557060" y="126415"/>
                  </a:lnTo>
                  <a:lnTo>
                    <a:pt x="542886" y="82054"/>
                  </a:lnTo>
                  <a:lnTo>
                    <a:pt x="521131" y="46799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50" y="132753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901"/>
                  </a:lnTo>
                  <a:lnTo>
                    <a:pt x="430631" y="83616"/>
                  </a:lnTo>
                  <a:lnTo>
                    <a:pt x="449897" y="114058"/>
                  </a:lnTo>
                  <a:lnTo>
                    <a:pt x="459143" y="167132"/>
                  </a:lnTo>
                  <a:lnTo>
                    <a:pt x="461403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03" y="0"/>
                  </a:lnTo>
                  <a:lnTo>
                    <a:pt x="354253" y="4089"/>
                  </a:lnTo>
                  <a:lnTo>
                    <a:pt x="316598" y="16192"/>
                  </a:lnTo>
                  <a:lnTo>
                    <a:pt x="262204" y="63665"/>
                  </a:lnTo>
                  <a:lnTo>
                    <a:pt x="244487" y="98640"/>
                  </a:lnTo>
                  <a:lnTo>
                    <a:pt x="232435" y="140843"/>
                  </a:lnTo>
                  <a:lnTo>
                    <a:pt x="225552" y="190055"/>
                  </a:lnTo>
                  <a:lnTo>
                    <a:pt x="223418" y="244767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394" y="353860"/>
                  </a:lnTo>
                  <a:lnTo>
                    <a:pt x="242392" y="396468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94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48"/>
                  </a:lnTo>
                  <a:lnTo>
                    <a:pt x="506006" y="457466"/>
                  </a:lnTo>
                  <a:lnTo>
                    <a:pt x="529475" y="429323"/>
                  </a:lnTo>
                  <a:lnTo>
                    <a:pt x="532892" y="422224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10" y="299046"/>
                  </a:lnTo>
                  <a:lnTo>
                    <a:pt x="567080" y="240804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881807" y="9411120"/>
              <a:ext cx="4216400" cy="0"/>
            </a:xfrm>
            <a:custGeom>
              <a:avLst/>
              <a:gdLst/>
              <a:ahLst/>
              <a:cxnLst/>
              <a:rect l="l" t="t" r="r" b="b"/>
              <a:pathLst>
                <a:path w="4216400">
                  <a:moveTo>
                    <a:pt x="4216060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A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4510877" y="41746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66848" y="4317968"/>
              <a:ext cx="175795" cy="23403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916522" y="674757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70318" y="6862170"/>
              <a:ext cx="172507" cy="24275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9966714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12681" y="6878371"/>
              <a:ext cx="178309" cy="24494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2975405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049330" y="6889577"/>
              <a:ext cx="122854" cy="20160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192523" y="6884334"/>
              <a:ext cx="184040" cy="211051"/>
            </a:xfrm>
            <a:prstGeom prst="rect">
              <a:avLst/>
            </a:prstGeom>
          </p:spPr>
        </p:pic>
      </p:grpSp>
      <p:sp>
        <p:nvSpPr>
          <p:cNvPr id="91" name="object 9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1449ACA-85F7-0B4E-B757-8C70301A68FA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E78410-9A51-824A-A034-4AB2A122739C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69D8D16-E0CA-9642-AE0C-36F4983D793F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18C2D2-099B-B94B-A71B-C5F4393A143A}"/>
              </a:ext>
            </a:extLst>
          </p:cNvPr>
          <p:cNvSpPr txBox="1"/>
          <p:nvPr/>
        </p:nvSpPr>
        <p:spPr>
          <a:xfrm>
            <a:off x="4201655" y="4640178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3E3C78C-325C-1B40-A738-2327671D79A9}"/>
              </a:ext>
            </a:extLst>
          </p:cNvPr>
          <p:cNvSpPr txBox="1"/>
          <p:nvPr/>
        </p:nvSpPr>
        <p:spPr>
          <a:xfrm>
            <a:off x="7366988" y="4807587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education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C97E25-3BB8-2143-8256-3D2451C31DA7}"/>
              </a:ext>
            </a:extLst>
          </p:cNvPr>
          <p:cNvSpPr txBox="1"/>
          <p:nvPr/>
        </p:nvSpPr>
        <p:spPr>
          <a:xfrm>
            <a:off x="10245409" y="4625339"/>
            <a:ext cx="2776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Address trauma &amp; complexity </a:t>
            </a:r>
          </a:p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therapeutically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1125AC9-9B4C-384C-924C-BDCC4B49C2F4}"/>
              </a:ext>
            </a:extLst>
          </p:cNvPr>
          <p:cNvSpPr txBox="1"/>
          <p:nvPr/>
        </p:nvSpPr>
        <p:spPr>
          <a:xfrm>
            <a:off x="13397970" y="48236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 service systems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AB3AD88-F025-9D4A-BE2A-3BD8D50A0EB2}"/>
              </a:ext>
            </a:extLst>
          </p:cNvPr>
          <p:cNvSpPr txBox="1"/>
          <p:nvPr/>
        </p:nvSpPr>
        <p:spPr>
          <a:xfrm>
            <a:off x="5816289" y="7479451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 in restorative approaches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FF08A9C-A753-7943-9BF5-26F1CD472C53}"/>
              </a:ext>
            </a:extLst>
          </p:cNvPr>
          <p:cNvSpPr txBox="1"/>
          <p:nvPr/>
        </p:nvSpPr>
        <p:spPr>
          <a:xfrm>
            <a:off x="8920109" y="7308152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Tailor responses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different cohorts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B11482A-7702-C449-8B1C-FDDA45EFC756}"/>
              </a:ext>
            </a:extLst>
          </p:cNvPr>
          <p:cNvSpPr txBox="1"/>
          <p:nvPr/>
        </p:nvSpPr>
        <p:spPr>
          <a:xfrm>
            <a:off x="11956285" y="7252879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Provide safe, structured custodial environments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178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108450" y="5240800"/>
            <a:ext cx="11437884" cy="195239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z="3600" dirty="0">
                <a:solidFill>
                  <a:srgbClr val="073C51"/>
                </a:solidFill>
                <a:latin typeface="Roboto Slab" panose="020B0604020202020204" charset="0"/>
                <a:ea typeface="Roboto Slab" panose="020B0604020202020204" charset="0"/>
              </a:rPr>
              <a:t>Ensure that the goal of maximising quality relationships with young people is expressly factored into </a:t>
            </a:r>
            <a:r>
              <a:rPr lang="en-AU" sz="3600" dirty="0">
                <a:solidFill>
                  <a:srgbClr val="073C51"/>
                </a:solidFill>
                <a:effectLst/>
                <a:latin typeface="Roboto Slab" panose="020B0604020202020204" charset="0"/>
                <a:ea typeface="Roboto Slab" panose="020B0604020202020204" charset="0"/>
              </a:rPr>
              <a:t>placement decisions and workforce rostering. </a:t>
            </a:r>
            <a:endParaRPr spc="-15" dirty="0">
              <a:solidFill>
                <a:srgbClr val="073C5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E3006A-16D2-8148-8FF0-AB1503838CB4}"/>
              </a:ext>
            </a:extLst>
          </p:cNvPr>
          <p:cNvSpPr txBox="1"/>
          <p:nvPr/>
        </p:nvSpPr>
        <p:spPr>
          <a:xfrm>
            <a:off x="8223250" y="2454275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Provide safe, structured custodial environments</a:t>
            </a: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0320CA77-779A-4B79-8D37-63609F08AB6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2" y="625906"/>
            <a:ext cx="3644267" cy="365673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ABC8085-7041-4B9D-AD66-B40E24AEECE1}"/>
              </a:ext>
            </a:extLst>
          </p:cNvPr>
          <p:cNvSpPr txBox="1"/>
          <p:nvPr/>
        </p:nvSpPr>
        <p:spPr>
          <a:xfrm>
            <a:off x="8269094" y="1768475"/>
            <a:ext cx="26211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Provide safe, structured custodial environments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2DE7F47-4D47-4326-B44F-B370BB33BA5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94723" y="3976835"/>
            <a:ext cx="1079086" cy="10790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8545" cy="11308715"/>
            <a:chOff x="0" y="0"/>
            <a:chExt cx="20108545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092035" cy="11308715"/>
            </a:xfrm>
            <a:custGeom>
              <a:avLst/>
              <a:gdLst/>
              <a:ahLst/>
              <a:cxnLst/>
              <a:rect l="l" t="t" r="r" b="b"/>
              <a:pathLst>
                <a:path w="20092035" h="11308715">
                  <a:moveTo>
                    <a:pt x="623282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84969" y="11308556"/>
                  </a:lnTo>
                  <a:lnTo>
                    <a:pt x="20091670" y="8251"/>
                  </a:lnTo>
                  <a:lnTo>
                    <a:pt x="623282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3081" y="753086"/>
              <a:ext cx="13151428" cy="96750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0766" y="9863537"/>
              <a:ext cx="171586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405" y="9863537"/>
              <a:ext cx="197323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8070" y="9863537"/>
              <a:ext cx="78364" cy="207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8756" y="9863244"/>
              <a:ext cx="204485" cy="2073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0143" y="9859810"/>
              <a:ext cx="191041" cy="2142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3515" y="9859816"/>
              <a:ext cx="135838" cy="214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05463" y="9863537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39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70"/>
                  </a:lnTo>
                  <a:lnTo>
                    <a:pt x="124117" y="46050"/>
                  </a:lnTo>
                  <a:lnTo>
                    <a:pt x="143560" y="47193"/>
                  </a:lnTo>
                  <a:lnTo>
                    <a:pt x="143560" y="0"/>
                  </a:lnTo>
                  <a:lnTo>
                    <a:pt x="0" y="0"/>
                  </a:lnTo>
                  <a:lnTo>
                    <a:pt x="0" y="15735"/>
                  </a:lnTo>
                  <a:lnTo>
                    <a:pt x="18021" y="17729"/>
                  </a:lnTo>
                  <a:lnTo>
                    <a:pt x="22021" y="18021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39"/>
                  </a:lnTo>
                  <a:lnTo>
                    <a:pt x="18021" y="189611"/>
                  </a:lnTo>
                  <a:lnTo>
                    <a:pt x="0" y="191617"/>
                  </a:lnTo>
                  <a:lnTo>
                    <a:pt x="0" y="207060"/>
                  </a:lnTo>
                  <a:lnTo>
                    <a:pt x="149860" y="207060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69" y="0"/>
                  </a:moveTo>
                  <a:lnTo>
                    <a:pt x="293738" y="0"/>
                  </a:lnTo>
                  <a:lnTo>
                    <a:pt x="290868" y="15443"/>
                  </a:lnTo>
                  <a:lnTo>
                    <a:pt x="314032" y="18021"/>
                  </a:lnTo>
                  <a:lnTo>
                    <a:pt x="260565" y="184467"/>
                  </a:lnTo>
                  <a:lnTo>
                    <a:pt x="208216" y="18021"/>
                  </a:lnTo>
                  <a:lnTo>
                    <a:pt x="231673" y="15443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86" y="15443"/>
                  </a:lnTo>
                  <a:lnTo>
                    <a:pt x="180479" y="20015"/>
                  </a:lnTo>
                  <a:lnTo>
                    <a:pt x="242544" y="207060"/>
                  </a:lnTo>
                  <a:lnTo>
                    <a:pt x="278003" y="207060"/>
                  </a:lnTo>
                  <a:lnTo>
                    <a:pt x="338061" y="20586"/>
                  </a:lnTo>
                  <a:lnTo>
                    <a:pt x="340626" y="19456"/>
                  </a:lnTo>
                  <a:lnTo>
                    <a:pt x="356069" y="15443"/>
                  </a:lnTo>
                  <a:lnTo>
                    <a:pt x="356069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62" y="186753"/>
                  </a:lnTo>
                  <a:lnTo>
                    <a:pt x="423862" y="112966"/>
                  </a:lnTo>
                  <a:lnTo>
                    <a:pt x="500227" y="112966"/>
                  </a:lnTo>
                  <a:lnTo>
                    <a:pt x="500227" y="92379"/>
                  </a:lnTo>
                  <a:lnTo>
                    <a:pt x="423862" y="92379"/>
                  </a:lnTo>
                  <a:lnTo>
                    <a:pt x="423862" y="20307"/>
                  </a:lnTo>
                  <a:lnTo>
                    <a:pt x="493356" y="20307"/>
                  </a:lnTo>
                  <a:lnTo>
                    <a:pt x="494512" y="21170"/>
                  </a:lnTo>
                  <a:lnTo>
                    <a:pt x="499084" y="46050"/>
                  </a:lnTo>
                  <a:lnTo>
                    <a:pt x="518541" y="47193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35"/>
                  </a:lnTo>
                  <a:lnTo>
                    <a:pt x="392988" y="17729"/>
                  </a:lnTo>
                  <a:lnTo>
                    <a:pt x="396989" y="18021"/>
                  </a:lnTo>
                  <a:lnTo>
                    <a:pt x="397560" y="19151"/>
                  </a:lnTo>
                  <a:lnTo>
                    <a:pt x="397560" y="188175"/>
                  </a:lnTo>
                  <a:lnTo>
                    <a:pt x="396989" y="189039"/>
                  </a:lnTo>
                  <a:lnTo>
                    <a:pt x="392988" y="189611"/>
                  </a:lnTo>
                  <a:lnTo>
                    <a:pt x="374967" y="191617"/>
                  </a:lnTo>
                  <a:lnTo>
                    <a:pt x="374967" y="207060"/>
                  </a:lnTo>
                  <a:lnTo>
                    <a:pt x="524827" y="207060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62057" y="9863534"/>
              <a:ext cx="344346" cy="2070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82465" y="10144486"/>
              <a:ext cx="374670" cy="2142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85757" y="10148210"/>
              <a:ext cx="196758" cy="2104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04846" y="10148211"/>
              <a:ext cx="171596" cy="207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02479" y="10148211"/>
              <a:ext cx="197334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94793" y="10148206"/>
              <a:ext cx="118111" cy="2104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38654" y="10148210"/>
              <a:ext cx="196758" cy="2104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57744" y="10144490"/>
              <a:ext cx="135849" cy="2142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3059" y="10148211"/>
              <a:ext cx="171596" cy="2070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09258" y="10148211"/>
              <a:ext cx="78364" cy="2070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6229" y="10144486"/>
              <a:ext cx="166445" cy="2142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17296" y="10148211"/>
              <a:ext cx="149859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98201" y="10429163"/>
              <a:ext cx="469620" cy="2142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87292" y="10432883"/>
              <a:ext cx="171596" cy="2070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84926" y="10432883"/>
              <a:ext cx="149859" cy="2070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66546" y="10432883"/>
              <a:ext cx="238516" cy="2070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02326" y="10432883"/>
              <a:ext cx="23851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44" y="10432882"/>
              <a:ext cx="196758" cy="210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91135" y="10429163"/>
              <a:ext cx="135849" cy="2142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46448" y="10432883"/>
              <a:ext cx="171596" cy="2070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07571" y="10432874"/>
              <a:ext cx="188182" cy="20706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23804" y="10429157"/>
              <a:ext cx="193617" cy="2142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895866" y="9814896"/>
              <a:ext cx="972819" cy="840740"/>
            </a:xfrm>
            <a:custGeom>
              <a:avLst/>
              <a:gdLst/>
              <a:ahLst/>
              <a:cxnLst/>
              <a:rect l="l" t="t" r="r" b="b"/>
              <a:pathLst>
                <a:path w="972819" h="840740">
                  <a:moveTo>
                    <a:pt x="972286" y="420370"/>
                  </a:moveTo>
                  <a:lnTo>
                    <a:pt x="970648" y="407847"/>
                  </a:lnTo>
                  <a:lnTo>
                    <a:pt x="965746" y="395973"/>
                  </a:lnTo>
                  <a:lnTo>
                    <a:pt x="751217" y="24396"/>
                  </a:lnTo>
                  <a:lnTo>
                    <a:pt x="743394" y="14211"/>
                  </a:lnTo>
                  <a:lnTo>
                    <a:pt x="733361" y="6540"/>
                  </a:lnTo>
                  <a:lnTo>
                    <a:pt x="721690" y="1689"/>
                  </a:lnTo>
                  <a:lnTo>
                    <a:pt x="708964" y="0"/>
                  </a:lnTo>
                  <a:lnTo>
                    <a:pt x="279895" y="0"/>
                  </a:lnTo>
                  <a:lnTo>
                    <a:pt x="269036" y="1282"/>
                  </a:lnTo>
                  <a:lnTo>
                    <a:pt x="268338" y="1536"/>
                  </a:lnTo>
                  <a:lnTo>
                    <a:pt x="267169" y="1689"/>
                  </a:lnTo>
                  <a:lnTo>
                    <a:pt x="262089" y="3810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20" y="10363"/>
                  </a:lnTo>
                  <a:lnTo>
                    <a:pt x="249936" y="10731"/>
                  </a:lnTo>
                  <a:lnTo>
                    <a:pt x="249618" y="11049"/>
                  </a:lnTo>
                  <a:lnTo>
                    <a:pt x="245478" y="14211"/>
                  </a:lnTo>
                  <a:lnTo>
                    <a:pt x="242265" y="18389"/>
                  </a:lnTo>
                  <a:lnTo>
                    <a:pt x="237642" y="24396"/>
                  </a:lnTo>
                  <a:lnTo>
                    <a:pt x="23114" y="395973"/>
                  </a:lnTo>
                  <a:lnTo>
                    <a:pt x="18211" y="407847"/>
                  </a:lnTo>
                  <a:lnTo>
                    <a:pt x="16586" y="420370"/>
                  </a:lnTo>
                  <a:lnTo>
                    <a:pt x="18224" y="432892"/>
                  </a:lnTo>
                  <a:lnTo>
                    <a:pt x="23126" y="444766"/>
                  </a:lnTo>
                  <a:lnTo>
                    <a:pt x="88988" y="558876"/>
                  </a:lnTo>
                  <a:lnTo>
                    <a:pt x="92290" y="570420"/>
                  </a:lnTo>
                  <a:lnTo>
                    <a:pt x="89954" y="581621"/>
                  </a:lnTo>
                  <a:lnTo>
                    <a:pt x="82842" y="590499"/>
                  </a:lnTo>
                  <a:lnTo>
                    <a:pt x="71843" y="595083"/>
                  </a:lnTo>
                  <a:lnTo>
                    <a:pt x="60185" y="597077"/>
                  </a:lnTo>
                  <a:lnTo>
                    <a:pt x="48323" y="599948"/>
                  </a:lnTo>
                  <a:lnTo>
                    <a:pt x="36664" y="603846"/>
                  </a:lnTo>
                  <a:lnTo>
                    <a:pt x="25704" y="608926"/>
                  </a:lnTo>
                  <a:lnTo>
                    <a:pt x="19189" y="612482"/>
                  </a:lnTo>
                  <a:lnTo>
                    <a:pt x="14605" y="617016"/>
                  </a:lnTo>
                  <a:lnTo>
                    <a:pt x="10795" y="621855"/>
                  </a:lnTo>
                  <a:lnTo>
                    <a:pt x="13182" y="619925"/>
                  </a:lnTo>
                  <a:lnTo>
                    <a:pt x="15392" y="617880"/>
                  </a:lnTo>
                  <a:lnTo>
                    <a:pt x="17983" y="616470"/>
                  </a:lnTo>
                  <a:lnTo>
                    <a:pt x="6134" y="628091"/>
                  </a:lnTo>
                  <a:lnTo>
                    <a:pt x="0" y="651929"/>
                  </a:lnTo>
                  <a:lnTo>
                    <a:pt x="2870" y="675411"/>
                  </a:lnTo>
                  <a:lnTo>
                    <a:pt x="10325" y="693521"/>
                  </a:lnTo>
                  <a:lnTo>
                    <a:pt x="22047" y="709002"/>
                  </a:lnTo>
                  <a:lnTo>
                    <a:pt x="40017" y="723023"/>
                  </a:lnTo>
                  <a:lnTo>
                    <a:pt x="63957" y="729272"/>
                  </a:lnTo>
                  <a:lnTo>
                    <a:pt x="93573" y="721423"/>
                  </a:lnTo>
                  <a:lnTo>
                    <a:pt x="102273" y="715733"/>
                  </a:lnTo>
                  <a:lnTo>
                    <a:pt x="108140" y="710565"/>
                  </a:lnTo>
                  <a:lnTo>
                    <a:pt x="110794" y="708228"/>
                  </a:lnTo>
                  <a:lnTo>
                    <a:pt x="111480" y="707491"/>
                  </a:lnTo>
                  <a:lnTo>
                    <a:pt x="113957" y="705218"/>
                  </a:lnTo>
                  <a:lnTo>
                    <a:pt x="119519" y="699020"/>
                  </a:lnTo>
                  <a:lnTo>
                    <a:pt x="147281" y="681139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26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593" y="835901"/>
                  </a:lnTo>
                  <a:lnTo>
                    <a:pt x="430136" y="836625"/>
                  </a:lnTo>
                  <a:lnTo>
                    <a:pt x="436156" y="831088"/>
                  </a:lnTo>
                  <a:lnTo>
                    <a:pt x="436397" y="830656"/>
                  </a:lnTo>
                  <a:lnTo>
                    <a:pt x="437070" y="830033"/>
                  </a:lnTo>
                  <a:lnTo>
                    <a:pt x="437857" y="827951"/>
                  </a:lnTo>
                  <a:lnTo>
                    <a:pt x="440029" y="823963"/>
                  </a:lnTo>
                  <a:lnTo>
                    <a:pt x="440474" y="821080"/>
                  </a:lnTo>
                  <a:lnTo>
                    <a:pt x="441147" y="819327"/>
                  </a:lnTo>
                  <a:lnTo>
                    <a:pt x="440956" y="818019"/>
                  </a:lnTo>
                  <a:lnTo>
                    <a:pt x="441299" y="815873"/>
                  </a:lnTo>
                  <a:lnTo>
                    <a:pt x="439496" y="807427"/>
                  </a:lnTo>
                  <a:lnTo>
                    <a:pt x="435178" y="796163"/>
                  </a:lnTo>
                  <a:lnTo>
                    <a:pt x="431660" y="784669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54088" y="715784"/>
                  </a:lnTo>
                  <a:lnTo>
                    <a:pt x="494461" y="704748"/>
                  </a:lnTo>
                  <a:lnTo>
                    <a:pt x="513880" y="707326"/>
                  </a:lnTo>
                  <a:lnTo>
                    <a:pt x="535673" y="716559"/>
                  </a:lnTo>
                  <a:lnTo>
                    <a:pt x="553275" y="733780"/>
                  </a:lnTo>
                  <a:lnTo>
                    <a:pt x="560120" y="760285"/>
                  </a:lnTo>
                  <a:lnTo>
                    <a:pt x="559028" y="772426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32" y="807580"/>
                  </a:lnTo>
                  <a:lnTo>
                    <a:pt x="547370" y="819467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52" y="840740"/>
                  </a:lnTo>
                  <a:lnTo>
                    <a:pt x="734034" y="840740"/>
                  </a:lnTo>
                  <a:lnTo>
                    <a:pt x="737133" y="840740"/>
                  </a:lnTo>
                  <a:lnTo>
                    <a:pt x="965746" y="444766"/>
                  </a:lnTo>
                  <a:lnTo>
                    <a:pt x="970648" y="432892"/>
                  </a:lnTo>
                  <a:lnTo>
                    <a:pt x="972286" y="42037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12455" y="9825958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65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96082" y="10429440"/>
              <a:ext cx="115254" cy="1147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027768" y="1048872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49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82" y="0"/>
                  </a:lnTo>
                  <a:lnTo>
                    <a:pt x="11391" y="1790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21"/>
                  </a:lnTo>
                  <a:lnTo>
                    <a:pt x="18821" y="7886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16"/>
                  </a:lnTo>
                  <a:lnTo>
                    <a:pt x="293801" y="166916"/>
                  </a:lnTo>
                  <a:lnTo>
                    <a:pt x="301269" y="162191"/>
                  </a:lnTo>
                  <a:lnTo>
                    <a:pt x="305549" y="155486"/>
                  </a:lnTo>
                  <a:close/>
                </a:path>
                <a:path w="609600" h="167004">
                  <a:moveTo>
                    <a:pt x="609447" y="159588"/>
                  </a:moveTo>
                  <a:lnTo>
                    <a:pt x="447065" y="159588"/>
                  </a:lnTo>
                  <a:lnTo>
                    <a:pt x="435381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45" y="126428"/>
                  </a:lnTo>
                  <a:lnTo>
                    <a:pt x="428485" y="115252"/>
                  </a:lnTo>
                  <a:lnTo>
                    <a:pt x="431977" y="103441"/>
                  </a:lnTo>
                  <a:lnTo>
                    <a:pt x="434454" y="91287"/>
                  </a:lnTo>
                  <a:lnTo>
                    <a:pt x="435546" y="79146"/>
                  </a:lnTo>
                  <a:lnTo>
                    <a:pt x="428701" y="52628"/>
                  </a:lnTo>
                  <a:lnTo>
                    <a:pt x="411099" y="35420"/>
                  </a:lnTo>
                  <a:lnTo>
                    <a:pt x="389305" y="26187"/>
                  </a:lnTo>
                  <a:lnTo>
                    <a:pt x="369887" y="23609"/>
                  </a:lnTo>
                  <a:lnTo>
                    <a:pt x="357416" y="24765"/>
                  </a:lnTo>
                  <a:lnTo>
                    <a:pt x="343319" y="28359"/>
                  </a:lnTo>
                  <a:lnTo>
                    <a:pt x="329272" y="35191"/>
                  </a:lnTo>
                  <a:lnTo>
                    <a:pt x="316941" y="46113"/>
                  </a:lnTo>
                  <a:lnTo>
                    <a:pt x="328371" y="38887"/>
                  </a:lnTo>
                  <a:lnTo>
                    <a:pt x="340448" y="34277"/>
                  </a:lnTo>
                  <a:lnTo>
                    <a:pt x="352196" y="31775"/>
                  </a:lnTo>
                  <a:lnTo>
                    <a:pt x="362572" y="30924"/>
                  </a:lnTo>
                  <a:lnTo>
                    <a:pt x="381990" y="33502"/>
                  </a:lnTo>
                  <a:lnTo>
                    <a:pt x="403771" y="42735"/>
                  </a:lnTo>
                  <a:lnTo>
                    <a:pt x="421373" y="59956"/>
                  </a:lnTo>
                  <a:lnTo>
                    <a:pt x="428218" y="86461"/>
                  </a:lnTo>
                  <a:lnTo>
                    <a:pt x="427139" y="98602"/>
                  </a:lnTo>
                  <a:lnTo>
                    <a:pt x="424662" y="110756"/>
                  </a:lnTo>
                  <a:lnTo>
                    <a:pt x="421170" y="122580"/>
                  </a:lnTo>
                  <a:lnTo>
                    <a:pt x="417042" y="133756"/>
                  </a:lnTo>
                  <a:lnTo>
                    <a:pt x="415467" y="145643"/>
                  </a:lnTo>
                  <a:lnTo>
                    <a:pt x="419557" y="156298"/>
                  </a:lnTo>
                  <a:lnTo>
                    <a:pt x="428066" y="163969"/>
                  </a:lnTo>
                  <a:lnTo>
                    <a:pt x="439750" y="166916"/>
                  </a:lnTo>
                  <a:lnTo>
                    <a:pt x="605218" y="166916"/>
                  </a:lnTo>
                  <a:lnTo>
                    <a:pt x="609447" y="159588"/>
                  </a:lnTo>
                  <a:close/>
                </a:path>
              </a:pathLst>
            </a:custGeom>
            <a:solidFill>
              <a:srgbClr val="00A6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15411" y="9974141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111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85"/>
                  </a:lnTo>
                  <a:lnTo>
                    <a:pt x="7251" y="8585"/>
                  </a:lnTo>
                  <a:lnTo>
                    <a:pt x="0" y="62026"/>
                  </a:lnTo>
                  <a:lnTo>
                    <a:pt x="57391" y="74561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51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111"/>
                  </a:lnTo>
                  <a:close/>
                </a:path>
                <a:path w="567690" h="494665">
                  <a:moveTo>
                    <a:pt x="567080" y="240804"/>
                  </a:moveTo>
                  <a:lnTo>
                    <a:pt x="564756" y="179476"/>
                  </a:lnTo>
                  <a:lnTo>
                    <a:pt x="557060" y="126415"/>
                  </a:lnTo>
                  <a:lnTo>
                    <a:pt x="542886" y="82054"/>
                  </a:lnTo>
                  <a:lnTo>
                    <a:pt x="521131" y="46799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50" y="132753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901"/>
                  </a:lnTo>
                  <a:lnTo>
                    <a:pt x="430631" y="83616"/>
                  </a:lnTo>
                  <a:lnTo>
                    <a:pt x="449897" y="114058"/>
                  </a:lnTo>
                  <a:lnTo>
                    <a:pt x="459143" y="167132"/>
                  </a:lnTo>
                  <a:lnTo>
                    <a:pt x="461403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03" y="0"/>
                  </a:lnTo>
                  <a:lnTo>
                    <a:pt x="354253" y="4089"/>
                  </a:lnTo>
                  <a:lnTo>
                    <a:pt x="316598" y="16192"/>
                  </a:lnTo>
                  <a:lnTo>
                    <a:pt x="262204" y="63665"/>
                  </a:lnTo>
                  <a:lnTo>
                    <a:pt x="244487" y="98640"/>
                  </a:lnTo>
                  <a:lnTo>
                    <a:pt x="232435" y="140843"/>
                  </a:lnTo>
                  <a:lnTo>
                    <a:pt x="225552" y="190055"/>
                  </a:lnTo>
                  <a:lnTo>
                    <a:pt x="223418" y="244767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394" y="353860"/>
                  </a:lnTo>
                  <a:lnTo>
                    <a:pt x="242392" y="396468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94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48"/>
                  </a:lnTo>
                  <a:lnTo>
                    <a:pt x="506006" y="457466"/>
                  </a:lnTo>
                  <a:lnTo>
                    <a:pt x="529475" y="429323"/>
                  </a:lnTo>
                  <a:lnTo>
                    <a:pt x="532892" y="422224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10" y="299046"/>
                  </a:lnTo>
                  <a:lnTo>
                    <a:pt x="567080" y="240804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881807" y="9411120"/>
              <a:ext cx="4216400" cy="0"/>
            </a:xfrm>
            <a:custGeom>
              <a:avLst/>
              <a:gdLst/>
              <a:ahLst/>
              <a:cxnLst/>
              <a:rect l="l" t="t" r="r" b="b"/>
              <a:pathLst>
                <a:path w="4216400">
                  <a:moveTo>
                    <a:pt x="4216060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A6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5339552" y="1435676"/>
            <a:ext cx="9641840" cy="5803265"/>
            <a:chOff x="5339552" y="1435676"/>
            <a:chExt cx="9641840" cy="5803265"/>
          </a:xfrm>
        </p:grpSpPr>
        <p:sp>
          <p:nvSpPr>
            <p:cNvPr id="81" name="object 81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2996155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3842" y="1542443"/>
              <a:ext cx="176151" cy="24531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4510876" y="41746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66848" y="4317968"/>
              <a:ext cx="175795" cy="23403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6916522" y="674757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70317" y="6862170"/>
              <a:ext cx="172507" cy="24275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966714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12681" y="6878371"/>
              <a:ext cx="178309" cy="244945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2975406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049330" y="6889577"/>
              <a:ext cx="122854" cy="20160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192523" y="6884334"/>
              <a:ext cx="184040" cy="211051"/>
            </a:xfrm>
            <a:prstGeom prst="rect">
              <a:avLst/>
            </a:prstGeom>
          </p:spPr>
        </p:pic>
      </p:grpSp>
      <p:sp>
        <p:nvSpPr>
          <p:cNvPr id="102" name="object 10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95D65D-7A50-DA45-B2B3-41A2D6C4F42A}"/>
              </a:ext>
            </a:extLst>
          </p:cNvPr>
          <p:cNvSpPr txBox="1"/>
          <p:nvPr/>
        </p:nvSpPr>
        <p:spPr>
          <a:xfrm>
            <a:off x="5796648" y="195573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D723481-2D69-774F-831B-F75CBEBB97F2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83B7DBB-D5C0-4448-A8E5-F1473BBD4173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3D67825-6F2B-C649-8088-88ED345D4011}"/>
              </a:ext>
            </a:extLst>
          </p:cNvPr>
          <p:cNvSpPr txBox="1"/>
          <p:nvPr/>
        </p:nvSpPr>
        <p:spPr>
          <a:xfrm>
            <a:off x="4201655" y="4640178"/>
            <a:ext cx="287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Embed services in family, culture, community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6D48459-8E0A-5848-AFBF-51F0C63B0F54}"/>
              </a:ext>
            </a:extLst>
          </p:cNvPr>
          <p:cNvSpPr txBox="1"/>
          <p:nvPr/>
        </p:nvSpPr>
        <p:spPr>
          <a:xfrm>
            <a:off x="7366988" y="4807587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education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B02F7AD-EAC4-844E-B88B-B01651FE1544}"/>
              </a:ext>
            </a:extLst>
          </p:cNvPr>
          <p:cNvSpPr txBox="1"/>
          <p:nvPr/>
        </p:nvSpPr>
        <p:spPr>
          <a:xfrm>
            <a:off x="10216039" y="4554422"/>
            <a:ext cx="2843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Address trauma &amp; complexity</a:t>
            </a:r>
          </a:p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therapeutically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16BF436-27B4-9541-8B58-230B4EDDCCC4}"/>
              </a:ext>
            </a:extLst>
          </p:cNvPr>
          <p:cNvSpPr txBox="1"/>
          <p:nvPr/>
        </p:nvSpPr>
        <p:spPr>
          <a:xfrm>
            <a:off x="13397970" y="48236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 service systems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9B16621-9E51-874B-8548-5F5BA01A8B2C}"/>
              </a:ext>
            </a:extLst>
          </p:cNvPr>
          <p:cNvSpPr txBox="1"/>
          <p:nvPr/>
        </p:nvSpPr>
        <p:spPr>
          <a:xfrm>
            <a:off x="5816289" y="7479451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 in restorative approaches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3E843DD-BDE7-5B4F-8CBE-4563AE1AEC27}"/>
              </a:ext>
            </a:extLst>
          </p:cNvPr>
          <p:cNvSpPr txBox="1"/>
          <p:nvPr/>
        </p:nvSpPr>
        <p:spPr>
          <a:xfrm>
            <a:off x="8920109" y="7308152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Tailor responses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different cohorts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8B81AED-B72F-7646-856B-438A403F89D4}"/>
              </a:ext>
            </a:extLst>
          </p:cNvPr>
          <p:cNvSpPr txBox="1"/>
          <p:nvPr/>
        </p:nvSpPr>
        <p:spPr>
          <a:xfrm>
            <a:off x="11956285" y="7252879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Provide safe, structured custodial environments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510877" y="41746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66848" y="4317968"/>
              <a:ext cx="175795" cy="23403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916522" y="674757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0318" y="6862170"/>
              <a:ext cx="172507" cy="24275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966714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12681" y="6878371"/>
              <a:ext cx="178309" cy="24494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975405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49330" y="6889577"/>
              <a:ext cx="122854" cy="20160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92523" y="6884334"/>
              <a:ext cx="184040" cy="211051"/>
            </a:xfrm>
            <a:prstGeom prst="rect">
              <a:avLst/>
            </a:prstGeom>
          </p:spPr>
        </p:pic>
      </p:grp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12DEE5-6C3E-0643-B0B9-566AD01A4FE4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224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415158" y="5313042"/>
            <a:ext cx="10894692" cy="323723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Each year a young person’s age at first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sentence is delayed presents an 18% reduction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in the likelihood of their future reoffending.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endParaRPr spc="-15" dirty="0">
              <a:solidFill>
                <a:srgbClr val="073C5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D3C365-452C-B348-98F5-A96DC2B79C5A}"/>
              </a:ext>
            </a:extLst>
          </p:cNvPr>
          <p:cNvSpPr txBox="1"/>
          <p:nvPr/>
        </p:nvSpPr>
        <p:spPr>
          <a:xfrm>
            <a:off x="4184650" y="2530475"/>
            <a:ext cx="2590800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19AB4AD-BDB1-4998-89A4-D84877C03EA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83" y="702106"/>
            <a:ext cx="3644267" cy="36567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B36CD6B-8F45-4B9C-84A1-E5A6A2CEB177}"/>
              </a:ext>
            </a:extLst>
          </p:cNvPr>
          <p:cNvSpPr txBox="1"/>
          <p:nvPr/>
        </p:nvSpPr>
        <p:spPr>
          <a:xfrm>
            <a:off x="8650094" y="1920875"/>
            <a:ext cx="26211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  <a:p>
            <a:pPr algn="ctr"/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15B5B6-508A-4739-AAB0-A532BEAA5E3B}"/>
              </a:ext>
            </a:extLst>
          </p:cNvPr>
          <p:cNvSpPr txBox="1"/>
          <p:nvPr/>
        </p:nvSpPr>
        <p:spPr>
          <a:xfrm>
            <a:off x="548314" y="10085943"/>
            <a:ext cx="23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solidFill>
                  <a:srgbClr val="073C51"/>
                </a:solidFill>
              </a:rPr>
              <a:t>SOURCE: SAC, 2016</a:t>
            </a:r>
          </a:p>
        </p:txBody>
      </p:sp>
    </p:spTree>
    <p:extLst>
      <p:ext uri="{BB962C8B-B14F-4D97-AF65-F5344CB8AC3E}">
        <p14:creationId xmlns:p14="http://schemas.microsoft.com/office/powerpoint/2010/main" val="84529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065548" y="5349875"/>
            <a:ext cx="13153716" cy="1954831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pc="-6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Expand the upper age limit of youth justice </a:t>
            </a:r>
            <a:br>
              <a:rPr lang="en-AU" spc="-6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6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to service some young people who currently fall </a:t>
            </a:r>
            <a:br>
              <a:rPr lang="en-AU" spc="-6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6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within the adult corrections system.</a:t>
            </a:r>
            <a:endParaRPr spc="-15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D3C365-452C-B348-98F5-A96DC2B79C5A}"/>
              </a:ext>
            </a:extLst>
          </p:cNvPr>
          <p:cNvSpPr txBox="1"/>
          <p:nvPr/>
        </p:nvSpPr>
        <p:spPr>
          <a:xfrm>
            <a:off x="4184650" y="2530475"/>
            <a:ext cx="2590800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19AB4AD-BDB1-4998-89A4-D84877C03EA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7" y="748374"/>
            <a:ext cx="3644267" cy="36567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B36CD6B-8F45-4B9C-84A1-E5A6A2CEB177}"/>
              </a:ext>
            </a:extLst>
          </p:cNvPr>
          <p:cNvSpPr txBox="1"/>
          <p:nvPr/>
        </p:nvSpPr>
        <p:spPr>
          <a:xfrm>
            <a:off x="8299450" y="1920875"/>
            <a:ext cx="25449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  <a:p>
            <a:pPr algn="ctr"/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7427DDE-2BB6-49ED-A571-F770E33FB4A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13250" y="4816475"/>
            <a:ext cx="1078625" cy="10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7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33955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5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7399" y="4218045"/>
              <a:ext cx="186716" cy="2405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431242" y="4112375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9651" y="4208397"/>
              <a:ext cx="181610" cy="266700"/>
            </a:xfrm>
            <a:custGeom>
              <a:avLst/>
              <a:gdLst/>
              <a:ahLst/>
              <a:cxnLst/>
              <a:rect l="l" t="t" r="r" b="b"/>
              <a:pathLst>
                <a:path w="181609" h="266700">
                  <a:moveTo>
                    <a:pt x="166330" y="0"/>
                  </a:moveTo>
                  <a:lnTo>
                    <a:pt x="133933" y="2188"/>
                  </a:lnTo>
                  <a:lnTo>
                    <a:pt x="129210" y="22208"/>
                  </a:lnTo>
                  <a:lnTo>
                    <a:pt x="128477" y="24753"/>
                  </a:lnTo>
                  <a:lnTo>
                    <a:pt x="127744" y="26575"/>
                  </a:lnTo>
                  <a:lnTo>
                    <a:pt x="29486" y="26575"/>
                  </a:lnTo>
                  <a:lnTo>
                    <a:pt x="21475" y="151419"/>
                  </a:lnTo>
                  <a:lnTo>
                    <a:pt x="57506" y="166340"/>
                  </a:lnTo>
                  <a:lnTo>
                    <a:pt x="64603" y="160055"/>
                  </a:lnTo>
                  <a:lnTo>
                    <a:pt x="72793" y="155101"/>
                  </a:lnTo>
                  <a:lnTo>
                    <a:pt x="82075" y="151852"/>
                  </a:lnTo>
                  <a:lnTo>
                    <a:pt x="92447" y="150686"/>
                  </a:lnTo>
                  <a:lnTo>
                    <a:pt x="103572" y="152005"/>
                  </a:lnTo>
                  <a:lnTo>
                    <a:pt x="114560" y="157145"/>
                  </a:lnTo>
                  <a:lnTo>
                    <a:pt x="122955" y="167883"/>
                  </a:lnTo>
                  <a:lnTo>
                    <a:pt x="126299" y="185994"/>
                  </a:lnTo>
                  <a:lnTo>
                    <a:pt x="123228" y="202923"/>
                  </a:lnTo>
                  <a:lnTo>
                    <a:pt x="114832" y="214972"/>
                  </a:lnTo>
                  <a:lnTo>
                    <a:pt x="102344" y="222175"/>
                  </a:lnTo>
                  <a:lnTo>
                    <a:pt x="86992" y="224569"/>
                  </a:lnTo>
                  <a:lnTo>
                    <a:pt x="69042" y="222698"/>
                  </a:lnTo>
                  <a:lnTo>
                    <a:pt x="53684" y="217518"/>
                  </a:lnTo>
                  <a:lnTo>
                    <a:pt x="40509" y="209678"/>
                  </a:lnTo>
                  <a:lnTo>
                    <a:pt x="29109" y="199826"/>
                  </a:lnTo>
                  <a:lnTo>
                    <a:pt x="0" y="232935"/>
                  </a:lnTo>
                  <a:lnTo>
                    <a:pt x="16838" y="246928"/>
                  </a:lnTo>
                  <a:lnTo>
                    <a:pt x="38078" y="257469"/>
                  </a:lnTo>
                  <a:lnTo>
                    <a:pt x="63208" y="264117"/>
                  </a:lnTo>
                  <a:lnTo>
                    <a:pt x="91714" y="266431"/>
                  </a:lnTo>
                  <a:lnTo>
                    <a:pt x="130428" y="259873"/>
                  </a:lnTo>
                  <a:lnTo>
                    <a:pt x="158459" y="242088"/>
                  </a:lnTo>
                  <a:lnTo>
                    <a:pt x="175502" y="215909"/>
                  </a:lnTo>
                  <a:lnTo>
                    <a:pt x="181251" y="184172"/>
                  </a:lnTo>
                  <a:lnTo>
                    <a:pt x="176263" y="151685"/>
                  </a:lnTo>
                  <a:lnTo>
                    <a:pt x="162097" y="128482"/>
                  </a:lnTo>
                  <a:lnTo>
                    <a:pt x="139948" y="114562"/>
                  </a:lnTo>
                  <a:lnTo>
                    <a:pt x="111012" y="109923"/>
                  </a:lnTo>
                  <a:lnTo>
                    <a:pt x="96210" y="110986"/>
                  </a:lnTo>
                  <a:lnTo>
                    <a:pt x="83527" y="113791"/>
                  </a:lnTo>
                  <a:lnTo>
                    <a:pt x="73030" y="117755"/>
                  </a:lnTo>
                  <a:lnTo>
                    <a:pt x="64783" y="122299"/>
                  </a:lnTo>
                  <a:lnTo>
                    <a:pt x="69882" y="72437"/>
                  </a:lnTo>
                  <a:lnTo>
                    <a:pt x="166330" y="72437"/>
                  </a:lnTo>
                  <a:lnTo>
                    <a:pt x="16633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98437" y="4195373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5124" y="4309970"/>
              <a:ext cx="177973" cy="24275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510877" y="41746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66848" y="4317968"/>
              <a:ext cx="175795" cy="23403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916522" y="674757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0318" y="6862170"/>
              <a:ext cx="172507" cy="24275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966714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12681" y="6878371"/>
              <a:ext cx="178309" cy="24494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975405" y="6768324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4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49330" y="6889577"/>
              <a:ext cx="122854" cy="20160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92523" y="6884334"/>
              <a:ext cx="184040" cy="211051"/>
            </a:xfrm>
            <a:prstGeom prst="rect">
              <a:avLst/>
            </a:prstGeom>
          </p:spPr>
        </p:pic>
      </p:grp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995526-B77E-CC4E-B4EB-00D84E729866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07DCA9-A87D-424D-B611-A2C7FAE87CA7}"/>
              </a:ext>
            </a:extLst>
          </p:cNvPr>
          <p:cNvSpPr txBox="1"/>
          <p:nvPr/>
        </p:nvSpPr>
        <p:spPr>
          <a:xfrm>
            <a:off x="13397970" y="4823675"/>
            <a:ext cx="262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 </a:t>
            </a:r>
            <a:r>
              <a:rPr lang="en-US" sz="3200" dirty="0" err="1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servce</a:t>
            </a: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systems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E603A4-173A-084F-BDA0-7478E586D9C5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337050" y="5197475"/>
            <a:ext cx="10967814" cy="25877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Apply  granular local data regarding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pre-charge diversion and bail decisions to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develop place-based responses. </a:t>
            </a:r>
            <a:br>
              <a:rPr lang="en-AU" spc="-15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endParaRPr spc="-15" dirty="0">
              <a:solidFill>
                <a:srgbClr val="073C5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5894E4-C321-784E-B26A-15D59812674D}"/>
              </a:ext>
            </a:extLst>
          </p:cNvPr>
          <p:cNvSpPr txBox="1"/>
          <p:nvPr/>
        </p:nvSpPr>
        <p:spPr>
          <a:xfrm>
            <a:off x="8192894" y="2378075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D6060CA-281E-45F1-8F2A-B916F674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16" y="666175"/>
            <a:ext cx="3644267" cy="36567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04C703C-1796-424A-9C81-2E11053B660E}"/>
              </a:ext>
            </a:extLst>
          </p:cNvPr>
          <p:cNvSpPr txBox="1"/>
          <p:nvPr/>
        </p:nvSpPr>
        <p:spPr>
          <a:xfrm>
            <a:off x="8573894" y="1752104"/>
            <a:ext cx="26211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2600" dirty="0">
              <a:solidFill>
                <a:srgbClr val="00A69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ACACA4C-8514-4896-86BC-91694A2B554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9050" y="4664075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98385" cy="11308715"/>
            <a:chOff x="0" y="0"/>
            <a:chExt cx="20098385" cy="11308715"/>
          </a:xfrm>
        </p:grpSpPr>
        <p:sp>
          <p:nvSpPr>
            <p:cNvPr id="3" name="object 3"/>
            <p:cNvSpPr/>
            <p:nvPr/>
          </p:nvSpPr>
          <p:spPr>
            <a:xfrm>
              <a:off x="11726210" y="6397192"/>
              <a:ext cx="3072130" cy="3547110"/>
            </a:xfrm>
            <a:custGeom>
              <a:avLst/>
              <a:gdLst/>
              <a:ahLst/>
              <a:cxnLst/>
              <a:rect l="l" t="t" r="r" b="b"/>
              <a:pathLst>
                <a:path w="3072130" h="3547109">
                  <a:moveTo>
                    <a:pt x="1535890" y="0"/>
                  </a:moveTo>
                  <a:lnTo>
                    <a:pt x="0" y="886758"/>
                  </a:lnTo>
                  <a:lnTo>
                    <a:pt x="0" y="1490624"/>
                  </a:lnTo>
                  <a:lnTo>
                    <a:pt x="10888" y="1533539"/>
                  </a:lnTo>
                  <a:lnTo>
                    <a:pt x="39201" y="1564715"/>
                  </a:lnTo>
                  <a:lnTo>
                    <a:pt x="78413" y="1579530"/>
                  </a:lnTo>
                  <a:lnTo>
                    <a:pt x="121996" y="1573365"/>
                  </a:lnTo>
                  <a:lnTo>
                    <a:pt x="163442" y="1557409"/>
                  </a:lnTo>
                  <a:lnTo>
                    <a:pt x="205809" y="1544336"/>
                  </a:lnTo>
                  <a:lnTo>
                    <a:pt x="247231" y="1535828"/>
                  </a:lnTo>
                  <a:lnTo>
                    <a:pt x="285844" y="1533565"/>
                  </a:lnTo>
                  <a:lnTo>
                    <a:pt x="346003" y="1542573"/>
                  </a:lnTo>
                  <a:lnTo>
                    <a:pt x="393930" y="1562711"/>
                  </a:lnTo>
                  <a:lnTo>
                    <a:pt x="430945" y="1591413"/>
                  </a:lnTo>
                  <a:lnTo>
                    <a:pt x="458373" y="1626116"/>
                  </a:lnTo>
                  <a:lnTo>
                    <a:pt x="477535" y="1664254"/>
                  </a:lnTo>
                  <a:lnTo>
                    <a:pt x="489755" y="1703263"/>
                  </a:lnTo>
                  <a:lnTo>
                    <a:pt x="498654" y="1773631"/>
                  </a:lnTo>
                  <a:lnTo>
                    <a:pt x="496698" y="1806521"/>
                  </a:lnTo>
                  <a:lnTo>
                    <a:pt x="489257" y="1844574"/>
                  </a:lnTo>
                  <a:lnTo>
                    <a:pt x="475730" y="1884794"/>
                  </a:lnTo>
                  <a:lnTo>
                    <a:pt x="455516" y="1924184"/>
                  </a:lnTo>
                  <a:lnTo>
                    <a:pt x="428012" y="1959747"/>
                  </a:lnTo>
                  <a:lnTo>
                    <a:pt x="392618" y="1988485"/>
                  </a:lnTo>
                  <a:lnTo>
                    <a:pt x="348731" y="2007401"/>
                  </a:lnTo>
                  <a:lnTo>
                    <a:pt x="295750" y="2013498"/>
                  </a:lnTo>
                  <a:lnTo>
                    <a:pt x="250975" y="2009462"/>
                  </a:lnTo>
                  <a:lnTo>
                    <a:pt x="206176" y="2000279"/>
                  </a:lnTo>
                  <a:lnTo>
                    <a:pt x="162580" y="1987327"/>
                  </a:lnTo>
                  <a:lnTo>
                    <a:pt x="121409" y="1971981"/>
                  </a:lnTo>
                  <a:lnTo>
                    <a:pt x="77905" y="1966147"/>
                  </a:lnTo>
                  <a:lnTo>
                    <a:pt x="38896" y="1981043"/>
                  </a:lnTo>
                  <a:lnTo>
                    <a:pt x="10792" y="2012137"/>
                  </a:lnTo>
                  <a:lnTo>
                    <a:pt x="0" y="2054900"/>
                  </a:lnTo>
                  <a:lnTo>
                    <a:pt x="0" y="2660254"/>
                  </a:lnTo>
                  <a:lnTo>
                    <a:pt x="1535890" y="3547012"/>
                  </a:lnTo>
                  <a:lnTo>
                    <a:pt x="3071801" y="2660254"/>
                  </a:lnTo>
                  <a:lnTo>
                    <a:pt x="3071801" y="1490624"/>
                  </a:lnTo>
                  <a:lnTo>
                    <a:pt x="3071801" y="886758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26202" y="6397199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525399" y="1800364"/>
                  </a:moveTo>
                  <a:lnTo>
                    <a:pt x="521169" y="1754835"/>
                  </a:lnTo>
                  <a:lnTo>
                    <a:pt x="508063" y="1703324"/>
                  </a:lnTo>
                  <a:lnTo>
                    <a:pt x="483082" y="1651977"/>
                  </a:lnTo>
                  <a:lnTo>
                    <a:pt x="443204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54" y="1735696"/>
                  </a:lnTo>
                  <a:lnTo>
                    <a:pt x="498652" y="1773631"/>
                  </a:lnTo>
                  <a:lnTo>
                    <a:pt x="496697" y="1806524"/>
                  </a:lnTo>
                  <a:lnTo>
                    <a:pt x="489254" y="1844573"/>
                  </a:lnTo>
                  <a:lnTo>
                    <a:pt x="475729" y="1884794"/>
                  </a:lnTo>
                  <a:lnTo>
                    <a:pt x="455510" y="1924189"/>
                  </a:lnTo>
                  <a:lnTo>
                    <a:pt x="428015" y="1959749"/>
                  </a:lnTo>
                  <a:lnTo>
                    <a:pt x="392620" y="1988489"/>
                  </a:lnTo>
                  <a:lnTo>
                    <a:pt x="348729" y="2007400"/>
                  </a:lnTo>
                  <a:lnTo>
                    <a:pt x="295744" y="2013508"/>
                  </a:lnTo>
                  <a:lnTo>
                    <a:pt x="250977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24" y="1971992"/>
                  </a:lnTo>
                  <a:lnTo>
                    <a:pt x="77914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35" y="1992884"/>
                  </a:lnTo>
                  <a:lnTo>
                    <a:pt x="148145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10" y="2036203"/>
                  </a:lnTo>
                  <a:lnTo>
                    <a:pt x="322491" y="2040242"/>
                  </a:lnTo>
                  <a:lnTo>
                    <a:pt x="375475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072130" h="2675890">
                  <a:moveTo>
                    <a:pt x="3071799" y="886739"/>
                  </a:moveTo>
                  <a:lnTo>
                    <a:pt x="1535899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71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13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20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26202" y="7268508"/>
              <a:ext cx="3072130" cy="2675890"/>
            </a:xfrm>
            <a:custGeom>
              <a:avLst/>
              <a:gdLst/>
              <a:ahLst/>
              <a:cxnLst/>
              <a:rect l="l" t="t" r="r" b="b"/>
              <a:pathLst>
                <a:path w="3072130" h="2675890">
                  <a:moveTo>
                    <a:pt x="416471" y="708875"/>
                  </a:moveTo>
                  <a:lnTo>
                    <a:pt x="389166" y="681075"/>
                  </a:lnTo>
                  <a:lnTo>
                    <a:pt x="354533" y="658406"/>
                  </a:lnTo>
                  <a:lnTo>
                    <a:pt x="311531" y="642645"/>
                  </a:lnTo>
                  <a:lnTo>
                    <a:pt x="259105" y="635508"/>
                  </a:lnTo>
                  <a:lnTo>
                    <a:pt x="220497" y="637781"/>
                  </a:lnTo>
                  <a:lnTo>
                    <a:pt x="179070" y="646290"/>
                  </a:lnTo>
                  <a:lnTo>
                    <a:pt x="136702" y="659358"/>
                  </a:lnTo>
                  <a:lnTo>
                    <a:pt x="95262" y="675322"/>
                  </a:lnTo>
                  <a:lnTo>
                    <a:pt x="74104" y="681164"/>
                  </a:lnTo>
                  <a:lnTo>
                    <a:pt x="53200" y="681520"/>
                  </a:lnTo>
                  <a:lnTo>
                    <a:pt x="33261" y="676935"/>
                  </a:lnTo>
                  <a:lnTo>
                    <a:pt x="15011" y="667994"/>
                  </a:lnTo>
                  <a:lnTo>
                    <a:pt x="35293" y="689991"/>
                  </a:lnTo>
                  <a:lnTo>
                    <a:pt x="61379" y="704151"/>
                  </a:lnTo>
                  <a:lnTo>
                    <a:pt x="91033" y="708736"/>
                  </a:lnTo>
                  <a:lnTo>
                    <a:pt x="122008" y="702056"/>
                  </a:lnTo>
                  <a:lnTo>
                    <a:pt x="163449" y="686104"/>
                  </a:lnTo>
                  <a:lnTo>
                    <a:pt x="205816" y="673023"/>
                  </a:lnTo>
                  <a:lnTo>
                    <a:pt x="247230" y="664514"/>
                  </a:lnTo>
                  <a:lnTo>
                    <a:pt x="285851" y="662254"/>
                  </a:lnTo>
                  <a:lnTo>
                    <a:pt x="326351" y="666864"/>
                  </a:lnTo>
                  <a:lnTo>
                    <a:pt x="361226" y="676744"/>
                  </a:lnTo>
                  <a:lnTo>
                    <a:pt x="391071" y="691045"/>
                  </a:lnTo>
                  <a:lnTo>
                    <a:pt x="416471" y="708875"/>
                  </a:lnTo>
                  <a:close/>
                </a:path>
                <a:path w="3072130" h="2675890">
                  <a:moveTo>
                    <a:pt x="3071812" y="1183589"/>
                  </a:moveTo>
                  <a:lnTo>
                    <a:pt x="3071799" y="15430"/>
                  </a:lnTo>
                  <a:lnTo>
                    <a:pt x="3045066" y="0"/>
                  </a:lnTo>
                  <a:lnTo>
                    <a:pt x="3045066" y="1156855"/>
                  </a:lnTo>
                  <a:lnTo>
                    <a:pt x="3045066" y="1190675"/>
                  </a:lnTo>
                  <a:lnTo>
                    <a:pt x="3045066" y="1762188"/>
                  </a:lnTo>
                  <a:lnTo>
                    <a:pt x="1509153" y="2648953"/>
                  </a:lnTo>
                  <a:lnTo>
                    <a:pt x="0" y="1777644"/>
                  </a:lnTo>
                  <a:lnTo>
                    <a:pt x="0" y="1788934"/>
                  </a:lnTo>
                  <a:lnTo>
                    <a:pt x="1535887" y="2675686"/>
                  </a:lnTo>
                  <a:lnTo>
                    <a:pt x="3071812" y="1788934"/>
                  </a:lnTo>
                  <a:lnTo>
                    <a:pt x="3071812" y="1183589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4409" y="6397200"/>
              <a:ext cx="3570604" cy="3547110"/>
            </a:xfrm>
            <a:custGeom>
              <a:avLst/>
              <a:gdLst/>
              <a:ahLst/>
              <a:cxnLst/>
              <a:rect l="l" t="t" r="r" b="b"/>
              <a:pathLst>
                <a:path w="3570604" h="3547109">
                  <a:moveTo>
                    <a:pt x="1535911" y="0"/>
                  </a:moveTo>
                  <a:lnTo>
                    <a:pt x="0" y="886747"/>
                  </a:lnTo>
                  <a:lnTo>
                    <a:pt x="0" y="1490614"/>
                  </a:lnTo>
                  <a:lnTo>
                    <a:pt x="10888" y="1533529"/>
                  </a:lnTo>
                  <a:lnTo>
                    <a:pt x="39204" y="1564704"/>
                  </a:lnTo>
                  <a:lnTo>
                    <a:pt x="78422" y="1579520"/>
                  </a:lnTo>
                  <a:lnTo>
                    <a:pt x="122017" y="1573355"/>
                  </a:lnTo>
                  <a:lnTo>
                    <a:pt x="163453" y="1557403"/>
                  </a:lnTo>
                  <a:lnTo>
                    <a:pt x="205819" y="1544329"/>
                  </a:lnTo>
                  <a:lnTo>
                    <a:pt x="247249" y="1535819"/>
                  </a:lnTo>
                  <a:lnTo>
                    <a:pt x="285876" y="1533555"/>
                  </a:lnTo>
                  <a:lnTo>
                    <a:pt x="346025" y="1542563"/>
                  </a:lnTo>
                  <a:lnTo>
                    <a:pt x="393946" y="1562702"/>
                  </a:lnTo>
                  <a:lnTo>
                    <a:pt x="430959" y="1591406"/>
                  </a:lnTo>
                  <a:lnTo>
                    <a:pt x="458386" y="1626110"/>
                  </a:lnTo>
                  <a:lnTo>
                    <a:pt x="477549" y="1664249"/>
                  </a:lnTo>
                  <a:lnTo>
                    <a:pt x="489768" y="1703257"/>
                  </a:lnTo>
                  <a:lnTo>
                    <a:pt x="498665" y="1773621"/>
                  </a:lnTo>
                  <a:lnTo>
                    <a:pt x="496705" y="1806513"/>
                  </a:lnTo>
                  <a:lnTo>
                    <a:pt x="489262" y="1844568"/>
                  </a:lnTo>
                  <a:lnTo>
                    <a:pt x="475734" y="1884789"/>
                  </a:lnTo>
                  <a:lnTo>
                    <a:pt x="455521" y="1924179"/>
                  </a:lnTo>
                  <a:lnTo>
                    <a:pt x="428020" y="1959742"/>
                  </a:lnTo>
                  <a:lnTo>
                    <a:pt x="392631" y="1988481"/>
                  </a:lnTo>
                  <a:lnTo>
                    <a:pt x="348752" y="2007398"/>
                  </a:lnTo>
                  <a:lnTo>
                    <a:pt x="295781" y="2013498"/>
                  </a:lnTo>
                  <a:lnTo>
                    <a:pt x="250987" y="2009456"/>
                  </a:lnTo>
                  <a:lnTo>
                    <a:pt x="206176" y="2000263"/>
                  </a:lnTo>
                  <a:lnTo>
                    <a:pt x="162576" y="1987309"/>
                  </a:lnTo>
                  <a:lnTo>
                    <a:pt x="121409" y="1971981"/>
                  </a:lnTo>
                  <a:lnTo>
                    <a:pt x="77905" y="1966143"/>
                  </a:lnTo>
                  <a:lnTo>
                    <a:pt x="38896" y="1981037"/>
                  </a:lnTo>
                  <a:lnTo>
                    <a:pt x="10792" y="2012131"/>
                  </a:lnTo>
                  <a:lnTo>
                    <a:pt x="0" y="2054890"/>
                  </a:lnTo>
                  <a:lnTo>
                    <a:pt x="0" y="2660254"/>
                  </a:lnTo>
                  <a:lnTo>
                    <a:pt x="1535911" y="3547001"/>
                  </a:lnTo>
                  <a:lnTo>
                    <a:pt x="3071801" y="2660254"/>
                  </a:lnTo>
                  <a:lnTo>
                    <a:pt x="3071801" y="2054890"/>
                  </a:lnTo>
                  <a:lnTo>
                    <a:pt x="3082593" y="2012131"/>
                  </a:lnTo>
                  <a:lnTo>
                    <a:pt x="3110698" y="1981037"/>
                  </a:lnTo>
                  <a:lnTo>
                    <a:pt x="3149707" y="1966143"/>
                  </a:lnTo>
                  <a:lnTo>
                    <a:pt x="3193211" y="1971981"/>
                  </a:lnTo>
                  <a:lnTo>
                    <a:pt x="3234377" y="1987322"/>
                  </a:lnTo>
                  <a:lnTo>
                    <a:pt x="3277974" y="2000275"/>
                  </a:lnTo>
                  <a:lnTo>
                    <a:pt x="3322775" y="2009460"/>
                  </a:lnTo>
                  <a:lnTo>
                    <a:pt x="3367551" y="2013498"/>
                  </a:lnTo>
                  <a:lnTo>
                    <a:pt x="3420532" y="2007398"/>
                  </a:lnTo>
                  <a:lnTo>
                    <a:pt x="3464419" y="1988481"/>
                  </a:lnTo>
                  <a:lnTo>
                    <a:pt x="3499814" y="1959742"/>
                  </a:lnTo>
                  <a:lnTo>
                    <a:pt x="3527317" y="1924179"/>
                  </a:lnTo>
                  <a:lnTo>
                    <a:pt x="3547532" y="1884789"/>
                  </a:lnTo>
                  <a:lnTo>
                    <a:pt x="3561059" y="1844568"/>
                  </a:lnTo>
                  <a:lnTo>
                    <a:pt x="3568500" y="1806513"/>
                  </a:lnTo>
                  <a:lnTo>
                    <a:pt x="3570456" y="1773621"/>
                  </a:lnTo>
                  <a:lnTo>
                    <a:pt x="3568155" y="1740569"/>
                  </a:lnTo>
                  <a:lnTo>
                    <a:pt x="3549337" y="1664249"/>
                  </a:lnTo>
                  <a:lnTo>
                    <a:pt x="3530175" y="1626110"/>
                  </a:lnTo>
                  <a:lnTo>
                    <a:pt x="3502747" y="1591406"/>
                  </a:lnTo>
                  <a:lnTo>
                    <a:pt x="3465731" y="1562702"/>
                  </a:lnTo>
                  <a:lnTo>
                    <a:pt x="3417805" y="1542563"/>
                  </a:lnTo>
                  <a:lnTo>
                    <a:pt x="3357646" y="1533555"/>
                  </a:lnTo>
                  <a:lnTo>
                    <a:pt x="3319032" y="1535817"/>
                  </a:lnTo>
                  <a:lnTo>
                    <a:pt x="3277610" y="1544326"/>
                  </a:lnTo>
                  <a:lnTo>
                    <a:pt x="3235244" y="1557399"/>
                  </a:lnTo>
                  <a:lnTo>
                    <a:pt x="3193798" y="1573355"/>
                  </a:lnTo>
                  <a:lnTo>
                    <a:pt x="3150215" y="1579520"/>
                  </a:lnTo>
                  <a:lnTo>
                    <a:pt x="3111003" y="1564704"/>
                  </a:lnTo>
                  <a:lnTo>
                    <a:pt x="3082690" y="1533529"/>
                  </a:lnTo>
                  <a:lnTo>
                    <a:pt x="3071801" y="1490614"/>
                  </a:lnTo>
                  <a:lnTo>
                    <a:pt x="3071801" y="886747"/>
                  </a:lnTo>
                  <a:lnTo>
                    <a:pt x="1535911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54402" y="6397199"/>
              <a:ext cx="3515360" cy="2675890"/>
            </a:xfrm>
            <a:custGeom>
              <a:avLst/>
              <a:gdLst/>
              <a:ahLst/>
              <a:cxnLst/>
              <a:rect l="l" t="t" r="r" b="b"/>
              <a:pathLst>
                <a:path w="3515359" h="2675890">
                  <a:moveTo>
                    <a:pt x="525399" y="1800364"/>
                  </a:moveTo>
                  <a:lnTo>
                    <a:pt x="521182" y="1754835"/>
                  </a:lnTo>
                  <a:lnTo>
                    <a:pt x="508076" y="1703324"/>
                  </a:lnTo>
                  <a:lnTo>
                    <a:pt x="483095" y="1651977"/>
                  </a:lnTo>
                  <a:lnTo>
                    <a:pt x="443217" y="1606905"/>
                  </a:lnTo>
                  <a:lnTo>
                    <a:pt x="469582" y="1648663"/>
                  </a:lnTo>
                  <a:lnTo>
                    <a:pt x="486448" y="1692821"/>
                  </a:lnTo>
                  <a:lnTo>
                    <a:pt x="495566" y="1735696"/>
                  </a:lnTo>
                  <a:lnTo>
                    <a:pt x="498665" y="1773631"/>
                  </a:lnTo>
                  <a:lnTo>
                    <a:pt x="496709" y="1806524"/>
                  </a:lnTo>
                  <a:lnTo>
                    <a:pt x="489267" y="1844573"/>
                  </a:lnTo>
                  <a:lnTo>
                    <a:pt x="475742" y="1884794"/>
                  </a:lnTo>
                  <a:lnTo>
                    <a:pt x="455536" y="1924189"/>
                  </a:lnTo>
                  <a:lnTo>
                    <a:pt x="428040" y="1959749"/>
                  </a:lnTo>
                  <a:lnTo>
                    <a:pt x="392645" y="1988489"/>
                  </a:lnTo>
                  <a:lnTo>
                    <a:pt x="348767" y="2007400"/>
                  </a:lnTo>
                  <a:lnTo>
                    <a:pt x="295783" y="2013508"/>
                  </a:lnTo>
                  <a:lnTo>
                    <a:pt x="250990" y="2009470"/>
                  </a:lnTo>
                  <a:lnTo>
                    <a:pt x="206184" y="2000275"/>
                  </a:lnTo>
                  <a:lnTo>
                    <a:pt x="162585" y="1987334"/>
                  </a:lnTo>
                  <a:lnTo>
                    <a:pt x="121412" y="1971992"/>
                  </a:lnTo>
                  <a:lnTo>
                    <a:pt x="77901" y="1966150"/>
                  </a:lnTo>
                  <a:lnTo>
                    <a:pt x="38900" y="1981047"/>
                  </a:lnTo>
                  <a:lnTo>
                    <a:pt x="10795" y="2012137"/>
                  </a:lnTo>
                  <a:lnTo>
                    <a:pt x="0" y="2054898"/>
                  </a:lnTo>
                  <a:lnTo>
                    <a:pt x="0" y="2660243"/>
                  </a:lnTo>
                  <a:lnTo>
                    <a:pt x="26746" y="2675699"/>
                  </a:lnTo>
                  <a:lnTo>
                    <a:pt x="26746" y="2081644"/>
                  </a:lnTo>
                  <a:lnTo>
                    <a:pt x="37528" y="2038870"/>
                  </a:lnTo>
                  <a:lnTo>
                    <a:pt x="65633" y="2007781"/>
                  </a:lnTo>
                  <a:lnTo>
                    <a:pt x="104648" y="1992884"/>
                  </a:lnTo>
                  <a:lnTo>
                    <a:pt x="148158" y="1998726"/>
                  </a:lnTo>
                  <a:lnTo>
                    <a:pt x="189318" y="2014054"/>
                  </a:lnTo>
                  <a:lnTo>
                    <a:pt x="232918" y="2027008"/>
                  </a:lnTo>
                  <a:lnTo>
                    <a:pt x="277723" y="2036203"/>
                  </a:lnTo>
                  <a:lnTo>
                    <a:pt x="322516" y="2040242"/>
                  </a:lnTo>
                  <a:lnTo>
                    <a:pt x="375488" y="2034146"/>
                  </a:lnTo>
                  <a:lnTo>
                    <a:pt x="419366" y="2015223"/>
                  </a:lnTo>
                  <a:lnTo>
                    <a:pt x="454761" y="1986495"/>
                  </a:lnTo>
                  <a:lnTo>
                    <a:pt x="482257" y="1950923"/>
                  </a:lnTo>
                  <a:lnTo>
                    <a:pt x="502475" y="1911540"/>
                  </a:lnTo>
                  <a:lnTo>
                    <a:pt x="516001" y="1871319"/>
                  </a:lnTo>
                  <a:lnTo>
                    <a:pt x="523443" y="1833257"/>
                  </a:lnTo>
                  <a:lnTo>
                    <a:pt x="525399" y="1800364"/>
                  </a:lnTo>
                  <a:close/>
                </a:path>
                <a:path w="3515359" h="2675890">
                  <a:moveTo>
                    <a:pt x="3071799" y="886739"/>
                  </a:moveTo>
                  <a:lnTo>
                    <a:pt x="1535912" y="0"/>
                  </a:lnTo>
                  <a:lnTo>
                    <a:pt x="0" y="886739"/>
                  </a:lnTo>
                  <a:lnTo>
                    <a:pt x="0" y="1490624"/>
                  </a:lnTo>
                  <a:lnTo>
                    <a:pt x="3073" y="1513954"/>
                  </a:lnTo>
                  <a:lnTo>
                    <a:pt x="11684" y="1534693"/>
                  </a:lnTo>
                  <a:lnTo>
                    <a:pt x="24879" y="1552244"/>
                  </a:lnTo>
                  <a:lnTo>
                    <a:pt x="41744" y="1566037"/>
                  </a:lnTo>
                  <a:lnTo>
                    <a:pt x="35560" y="1555140"/>
                  </a:lnTo>
                  <a:lnTo>
                    <a:pt x="30822" y="1543367"/>
                  </a:lnTo>
                  <a:lnTo>
                    <a:pt x="27800" y="1530756"/>
                  </a:lnTo>
                  <a:lnTo>
                    <a:pt x="26746" y="1517357"/>
                  </a:lnTo>
                  <a:lnTo>
                    <a:pt x="26746" y="913485"/>
                  </a:lnTo>
                  <a:lnTo>
                    <a:pt x="1562658" y="26720"/>
                  </a:lnTo>
                  <a:lnTo>
                    <a:pt x="3071799" y="898042"/>
                  </a:lnTo>
                  <a:lnTo>
                    <a:pt x="3071799" y="886739"/>
                  </a:lnTo>
                  <a:close/>
                </a:path>
                <a:path w="3515359" h="2675890">
                  <a:moveTo>
                    <a:pt x="3515004" y="1606905"/>
                  </a:moveTo>
                  <a:lnTo>
                    <a:pt x="3487699" y="1579118"/>
                  </a:lnTo>
                  <a:lnTo>
                    <a:pt x="3453066" y="1556461"/>
                  </a:lnTo>
                  <a:lnTo>
                    <a:pt x="3410077" y="1540687"/>
                  </a:lnTo>
                  <a:lnTo>
                    <a:pt x="3357638" y="1533563"/>
                  </a:lnTo>
                  <a:lnTo>
                    <a:pt x="3319030" y="1535823"/>
                  </a:lnTo>
                  <a:lnTo>
                    <a:pt x="3277603" y="1544332"/>
                  </a:lnTo>
                  <a:lnTo>
                    <a:pt x="3235236" y="1557401"/>
                  </a:lnTo>
                  <a:lnTo>
                    <a:pt x="3193796" y="1573364"/>
                  </a:lnTo>
                  <a:lnTo>
                    <a:pt x="3172637" y="1579206"/>
                  </a:lnTo>
                  <a:lnTo>
                    <a:pt x="3151733" y="1579562"/>
                  </a:lnTo>
                  <a:lnTo>
                    <a:pt x="3131807" y="1574977"/>
                  </a:lnTo>
                  <a:lnTo>
                    <a:pt x="3113544" y="1566037"/>
                  </a:lnTo>
                  <a:lnTo>
                    <a:pt x="3133839" y="1588046"/>
                  </a:lnTo>
                  <a:lnTo>
                    <a:pt x="3159925" y="1602193"/>
                  </a:lnTo>
                  <a:lnTo>
                    <a:pt x="3189567" y="1606778"/>
                  </a:lnTo>
                  <a:lnTo>
                    <a:pt x="3220542" y="1600098"/>
                  </a:lnTo>
                  <a:lnTo>
                    <a:pt x="3261982" y="1584147"/>
                  </a:lnTo>
                  <a:lnTo>
                    <a:pt x="3304349" y="1571066"/>
                  </a:lnTo>
                  <a:lnTo>
                    <a:pt x="3345777" y="1562557"/>
                  </a:lnTo>
                  <a:lnTo>
                    <a:pt x="3384385" y="1560296"/>
                  </a:lnTo>
                  <a:lnTo>
                    <a:pt x="3424885" y="1564919"/>
                  </a:lnTo>
                  <a:lnTo>
                    <a:pt x="3459759" y="1574800"/>
                  </a:lnTo>
                  <a:lnTo>
                    <a:pt x="3489604" y="1589087"/>
                  </a:lnTo>
                  <a:lnTo>
                    <a:pt x="3515004" y="1606905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54402" y="7268495"/>
              <a:ext cx="3570604" cy="2675890"/>
            </a:xfrm>
            <a:custGeom>
              <a:avLst/>
              <a:gdLst/>
              <a:ahLst/>
              <a:cxnLst/>
              <a:rect l="l" t="t" r="r" b="b"/>
              <a:pathLst>
                <a:path w="3570604" h="2675890">
                  <a:moveTo>
                    <a:pt x="416483" y="708888"/>
                  </a:moveTo>
                  <a:lnTo>
                    <a:pt x="389178" y="681088"/>
                  </a:lnTo>
                  <a:lnTo>
                    <a:pt x="354545" y="658418"/>
                  </a:lnTo>
                  <a:lnTo>
                    <a:pt x="311556" y="642658"/>
                  </a:lnTo>
                  <a:lnTo>
                    <a:pt x="259130" y="635520"/>
                  </a:lnTo>
                  <a:lnTo>
                    <a:pt x="220497" y="637794"/>
                  </a:lnTo>
                  <a:lnTo>
                    <a:pt x="179070" y="646303"/>
                  </a:lnTo>
                  <a:lnTo>
                    <a:pt x="136715" y="659384"/>
                  </a:lnTo>
                  <a:lnTo>
                    <a:pt x="95275" y="675335"/>
                  </a:lnTo>
                  <a:lnTo>
                    <a:pt x="74104" y="681177"/>
                  </a:lnTo>
                  <a:lnTo>
                    <a:pt x="53200" y="681532"/>
                  </a:lnTo>
                  <a:lnTo>
                    <a:pt x="33261" y="676948"/>
                  </a:lnTo>
                  <a:lnTo>
                    <a:pt x="14998" y="668007"/>
                  </a:lnTo>
                  <a:lnTo>
                    <a:pt x="35293" y="690003"/>
                  </a:lnTo>
                  <a:lnTo>
                    <a:pt x="61391" y="704164"/>
                  </a:lnTo>
                  <a:lnTo>
                    <a:pt x="91046" y="708748"/>
                  </a:lnTo>
                  <a:lnTo>
                    <a:pt x="122021" y="702068"/>
                  </a:lnTo>
                  <a:lnTo>
                    <a:pt x="163461" y="686117"/>
                  </a:lnTo>
                  <a:lnTo>
                    <a:pt x="205816" y="673036"/>
                  </a:lnTo>
                  <a:lnTo>
                    <a:pt x="247243" y="664527"/>
                  </a:lnTo>
                  <a:lnTo>
                    <a:pt x="285877" y="662266"/>
                  </a:lnTo>
                  <a:lnTo>
                    <a:pt x="326364" y="666877"/>
                  </a:lnTo>
                  <a:lnTo>
                    <a:pt x="361238" y="676757"/>
                  </a:lnTo>
                  <a:lnTo>
                    <a:pt x="391071" y="691057"/>
                  </a:lnTo>
                  <a:lnTo>
                    <a:pt x="416483" y="708888"/>
                  </a:lnTo>
                  <a:close/>
                </a:path>
                <a:path w="3570604" h="2675890">
                  <a:moveTo>
                    <a:pt x="3086811" y="668007"/>
                  </a:moveTo>
                  <a:lnTo>
                    <a:pt x="3080613" y="657123"/>
                  </a:lnTo>
                  <a:lnTo>
                    <a:pt x="3075889" y="645337"/>
                  </a:lnTo>
                  <a:lnTo>
                    <a:pt x="3072866" y="632726"/>
                  </a:lnTo>
                  <a:lnTo>
                    <a:pt x="3071799" y="619328"/>
                  </a:lnTo>
                  <a:lnTo>
                    <a:pt x="3071799" y="15443"/>
                  </a:lnTo>
                  <a:lnTo>
                    <a:pt x="3045066" y="0"/>
                  </a:lnTo>
                  <a:lnTo>
                    <a:pt x="3045066" y="592594"/>
                  </a:lnTo>
                  <a:lnTo>
                    <a:pt x="3048139" y="615924"/>
                  </a:lnTo>
                  <a:lnTo>
                    <a:pt x="3056737" y="636663"/>
                  </a:lnTo>
                  <a:lnTo>
                    <a:pt x="3069945" y="654227"/>
                  </a:lnTo>
                  <a:lnTo>
                    <a:pt x="3086811" y="668007"/>
                  </a:lnTo>
                  <a:close/>
                </a:path>
                <a:path w="3570604" h="2675890">
                  <a:moveTo>
                    <a:pt x="3570465" y="902335"/>
                  </a:moveTo>
                  <a:lnTo>
                    <a:pt x="3566223" y="856792"/>
                  </a:lnTo>
                  <a:lnTo>
                    <a:pt x="3553129" y="805294"/>
                  </a:lnTo>
                  <a:lnTo>
                    <a:pt x="3528149" y="753948"/>
                  </a:lnTo>
                  <a:lnTo>
                    <a:pt x="3488271" y="708888"/>
                  </a:lnTo>
                  <a:lnTo>
                    <a:pt x="3514636" y="750633"/>
                  </a:lnTo>
                  <a:lnTo>
                    <a:pt x="3531501" y="794791"/>
                  </a:lnTo>
                  <a:lnTo>
                    <a:pt x="3540620" y="837666"/>
                  </a:lnTo>
                  <a:lnTo>
                    <a:pt x="3543719" y="875601"/>
                  </a:lnTo>
                  <a:lnTo>
                    <a:pt x="3541763" y="908494"/>
                  </a:lnTo>
                  <a:lnTo>
                    <a:pt x="3534321" y="946543"/>
                  </a:lnTo>
                  <a:lnTo>
                    <a:pt x="3520795" y="986764"/>
                  </a:lnTo>
                  <a:lnTo>
                    <a:pt x="3500577" y="1026160"/>
                  </a:lnTo>
                  <a:lnTo>
                    <a:pt x="3473081" y="1061720"/>
                  </a:lnTo>
                  <a:lnTo>
                    <a:pt x="3437686" y="1090460"/>
                  </a:lnTo>
                  <a:lnTo>
                    <a:pt x="3393795" y="1109370"/>
                  </a:lnTo>
                  <a:lnTo>
                    <a:pt x="3340824" y="1115466"/>
                  </a:lnTo>
                  <a:lnTo>
                    <a:pt x="3296043" y="1111427"/>
                  </a:lnTo>
                  <a:lnTo>
                    <a:pt x="3251238" y="1102245"/>
                  </a:lnTo>
                  <a:lnTo>
                    <a:pt x="3207639" y="1089291"/>
                  </a:lnTo>
                  <a:lnTo>
                    <a:pt x="3166478" y="1073962"/>
                  </a:lnTo>
                  <a:lnTo>
                    <a:pt x="3122968" y="1068120"/>
                  </a:lnTo>
                  <a:lnTo>
                    <a:pt x="3083966" y="1083005"/>
                  </a:lnTo>
                  <a:lnTo>
                    <a:pt x="3055861" y="1114107"/>
                  </a:lnTo>
                  <a:lnTo>
                    <a:pt x="3045066" y="1156855"/>
                  </a:lnTo>
                  <a:lnTo>
                    <a:pt x="3045066" y="1762201"/>
                  </a:lnTo>
                  <a:lnTo>
                    <a:pt x="1509179" y="2648966"/>
                  </a:lnTo>
                  <a:lnTo>
                    <a:pt x="0" y="1777657"/>
                  </a:lnTo>
                  <a:lnTo>
                    <a:pt x="0" y="1788947"/>
                  </a:lnTo>
                  <a:lnTo>
                    <a:pt x="1535912" y="2675699"/>
                  </a:lnTo>
                  <a:lnTo>
                    <a:pt x="3071799" y="1788947"/>
                  </a:lnTo>
                  <a:lnTo>
                    <a:pt x="3071799" y="1183601"/>
                  </a:lnTo>
                  <a:lnTo>
                    <a:pt x="3082594" y="1140841"/>
                  </a:lnTo>
                  <a:lnTo>
                    <a:pt x="3110700" y="1109751"/>
                  </a:lnTo>
                  <a:lnTo>
                    <a:pt x="3149701" y="1094854"/>
                  </a:lnTo>
                  <a:lnTo>
                    <a:pt x="3193211" y="1100683"/>
                  </a:lnTo>
                  <a:lnTo>
                    <a:pt x="3234385" y="1116012"/>
                  </a:lnTo>
                  <a:lnTo>
                    <a:pt x="3277984" y="1128966"/>
                  </a:lnTo>
                  <a:lnTo>
                    <a:pt x="3322777" y="1138161"/>
                  </a:lnTo>
                  <a:lnTo>
                    <a:pt x="3367557" y="1142199"/>
                  </a:lnTo>
                  <a:lnTo>
                    <a:pt x="3420541" y="1136103"/>
                  </a:lnTo>
                  <a:lnTo>
                    <a:pt x="3464420" y="1117193"/>
                  </a:lnTo>
                  <a:lnTo>
                    <a:pt x="3499815" y="1088453"/>
                  </a:lnTo>
                  <a:lnTo>
                    <a:pt x="3527310" y="1052893"/>
                  </a:lnTo>
                  <a:lnTo>
                    <a:pt x="3547529" y="1013498"/>
                  </a:lnTo>
                  <a:lnTo>
                    <a:pt x="3561054" y="973277"/>
                  </a:lnTo>
                  <a:lnTo>
                    <a:pt x="3568496" y="935228"/>
                  </a:lnTo>
                  <a:lnTo>
                    <a:pt x="3570465" y="902335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2635" y="6397200"/>
              <a:ext cx="3570604" cy="3519804"/>
            </a:xfrm>
            <a:custGeom>
              <a:avLst/>
              <a:gdLst/>
              <a:ahLst/>
              <a:cxnLst/>
              <a:rect l="l" t="t" r="r" b="b"/>
              <a:pathLst>
                <a:path w="3570604" h="3519804">
                  <a:moveTo>
                    <a:pt x="1535890" y="0"/>
                  </a:moveTo>
                  <a:lnTo>
                    <a:pt x="998231" y="310398"/>
                  </a:lnTo>
                  <a:lnTo>
                    <a:pt x="966607" y="341139"/>
                  </a:lnTo>
                  <a:lnTo>
                    <a:pt x="953646" y="381093"/>
                  </a:lnTo>
                  <a:lnTo>
                    <a:pt x="960153" y="422350"/>
                  </a:lnTo>
                  <a:lnTo>
                    <a:pt x="986933" y="457001"/>
                  </a:lnTo>
                  <a:lnTo>
                    <a:pt x="1020563" y="484502"/>
                  </a:lnTo>
                  <a:lnTo>
                    <a:pt x="1052091" y="514095"/>
                  </a:lnTo>
                  <a:lnTo>
                    <a:pt x="1079295" y="545056"/>
                  </a:lnTo>
                  <a:lnTo>
                    <a:pt x="1099956" y="576663"/>
                  </a:lnTo>
                  <a:lnTo>
                    <a:pt x="1122156" y="633294"/>
                  </a:lnTo>
                  <a:lnTo>
                    <a:pt x="1128608" y="684876"/>
                  </a:lnTo>
                  <a:lnTo>
                    <a:pt x="1122194" y="731276"/>
                  </a:lnTo>
                  <a:lnTo>
                    <a:pt x="1105797" y="772361"/>
                  </a:lnTo>
                  <a:lnTo>
                    <a:pt x="1082301" y="807996"/>
                  </a:lnTo>
                  <a:lnTo>
                    <a:pt x="1054587" y="838049"/>
                  </a:lnTo>
                  <a:lnTo>
                    <a:pt x="998042" y="880873"/>
                  </a:lnTo>
                  <a:lnTo>
                    <a:pt x="931867" y="908112"/>
                  </a:lnTo>
                  <a:lnTo>
                    <a:pt x="890260" y="916453"/>
                  </a:lnTo>
                  <a:lnTo>
                    <a:pt x="846038" y="918585"/>
                  </a:lnTo>
                  <a:lnTo>
                    <a:pt x="801498" y="912492"/>
                  </a:lnTo>
                  <a:lnTo>
                    <a:pt x="758939" y="896156"/>
                  </a:lnTo>
                  <a:lnTo>
                    <a:pt x="720657" y="867560"/>
                  </a:lnTo>
                  <a:lnTo>
                    <a:pt x="688952" y="824686"/>
                  </a:lnTo>
                  <a:lnTo>
                    <a:pt x="670460" y="784814"/>
                  </a:lnTo>
                  <a:lnTo>
                    <a:pt x="656252" y="742512"/>
                  </a:lnTo>
                  <a:lnTo>
                    <a:pt x="645774" y="699396"/>
                  </a:lnTo>
                  <a:lnTo>
                    <a:pt x="638472" y="657079"/>
                  </a:lnTo>
                  <a:lnTo>
                    <a:pt x="621674" y="616909"/>
                  </a:lnTo>
                  <a:lnTo>
                    <a:pt x="589238" y="590991"/>
                  </a:lnTo>
                  <a:lnTo>
                    <a:pt x="548337" y="582473"/>
                  </a:lnTo>
                  <a:lnTo>
                    <a:pt x="506141" y="594505"/>
                  </a:lnTo>
                  <a:lnTo>
                    <a:pt x="89128" y="835283"/>
                  </a:lnTo>
                  <a:lnTo>
                    <a:pt x="51931" y="863880"/>
                  </a:lnTo>
                  <a:lnTo>
                    <a:pt x="23878" y="900524"/>
                  </a:lnTo>
                  <a:lnTo>
                    <a:pt x="6169" y="943141"/>
                  </a:lnTo>
                  <a:lnTo>
                    <a:pt x="0" y="989655"/>
                  </a:lnTo>
                  <a:lnTo>
                    <a:pt x="0" y="2557325"/>
                  </a:lnTo>
                  <a:lnTo>
                    <a:pt x="6169" y="2603839"/>
                  </a:lnTo>
                  <a:lnTo>
                    <a:pt x="23878" y="2646456"/>
                  </a:lnTo>
                  <a:lnTo>
                    <a:pt x="51931" y="2683100"/>
                  </a:lnTo>
                  <a:lnTo>
                    <a:pt x="89128" y="2711697"/>
                  </a:lnTo>
                  <a:lnTo>
                    <a:pt x="1446762" y="3495537"/>
                  </a:lnTo>
                  <a:lnTo>
                    <a:pt x="1490121" y="3513448"/>
                  </a:lnTo>
                  <a:lnTo>
                    <a:pt x="1535885" y="3519419"/>
                  </a:lnTo>
                  <a:lnTo>
                    <a:pt x="1581649" y="3513448"/>
                  </a:lnTo>
                  <a:lnTo>
                    <a:pt x="1625008" y="3495537"/>
                  </a:lnTo>
                  <a:lnTo>
                    <a:pt x="3071770" y="2660254"/>
                  </a:lnTo>
                  <a:lnTo>
                    <a:pt x="3071770" y="2054890"/>
                  </a:lnTo>
                  <a:lnTo>
                    <a:pt x="3082562" y="2012131"/>
                  </a:lnTo>
                  <a:lnTo>
                    <a:pt x="3110668" y="1981037"/>
                  </a:lnTo>
                  <a:lnTo>
                    <a:pt x="3149680" y="1966143"/>
                  </a:lnTo>
                  <a:lnTo>
                    <a:pt x="3193190" y="1971981"/>
                  </a:lnTo>
                  <a:lnTo>
                    <a:pt x="3234356" y="1987309"/>
                  </a:lnTo>
                  <a:lnTo>
                    <a:pt x="3277956" y="2000263"/>
                  </a:lnTo>
                  <a:lnTo>
                    <a:pt x="3322763" y="2009456"/>
                  </a:lnTo>
                  <a:lnTo>
                    <a:pt x="3367551" y="2013498"/>
                  </a:lnTo>
                  <a:lnTo>
                    <a:pt x="3420525" y="2007398"/>
                  </a:lnTo>
                  <a:lnTo>
                    <a:pt x="3464406" y="1988481"/>
                  </a:lnTo>
                  <a:lnTo>
                    <a:pt x="3499796" y="1959742"/>
                  </a:lnTo>
                  <a:lnTo>
                    <a:pt x="3527297" y="1924179"/>
                  </a:lnTo>
                  <a:lnTo>
                    <a:pt x="3547510" y="1884789"/>
                  </a:lnTo>
                  <a:lnTo>
                    <a:pt x="3561038" y="1844568"/>
                  </a:lnTo>
                  <a:lnTo>
                    <a:pt x="3568483" y="1806513"/>
                  </a:lnTo>
                  <a:lnTo>
                    <a:pt x="3570446" y="1773621"/>
                  </a:lnTo>
                  <a:lnTo>
                    <a:pt x="3568147" y="1740569"/>
                  </a:lnTo>
                  <a:lnTo>
                    <a:pt x="3549326" y="1664249"/>
                  </a:lnTo>
                  <a:lnTo>
                    <a:pt x="3530162" y="1626110"/>
                  </a:lnTo>
                  <a:lnTo>
                    <a:pt x="3502733" y="1591406"/>
                  </a:lnTo>
                  <a:lnTo>
                    <a:pt x="3465718" y="1562702"/>
                  </a:lnTo>
                  <a:lnTo>
                    <a:pt x="3417796" y="1542563"/>
                  </a:lnTo>
                  <a:lnTo>
                    <a:pt x="3357646" y="1533555"/>
                  </a:lnTo>
                  <a:lnTo>
                    <a:pt x="3319024" y="1535819"/>
                  </a:lnTo>
                  <a:lnTo>
                    <a:pt x="3277595" y="1544329"/>
                  </a:lnTo>
                  <a:lnTo>
                    <a:pt x="3235229" y="1557403"/>
                  </a:lnTo>
                  <a:lnTo>
                    <a:pt x="3193798" y="1573355"/>
                  </a:lnTo>
                  <a:lnTo>
                    <a:pt x="3150196" y="1579520"/>
                  </a:lnTo>
                  <a:lnTo>
                    <a:pt x="3110975" y="1564704"/>
                  </a:lnTo>
                  <a:lnTo>
                    <a:pt x="3082659" y="1533529"/>
                  </a:lnTo>
                  <a:lnTo>
                    <a:pt x="3071770" y="1490614"/>
                  </a:lnTo>
                  <a:lnTo>
                    <a:pt x="3071770" y="886747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628" y="6397186"/>
              <a:ext cx="3515360" cy="2694940"/>
            </a:xfrm>
            <a:custGeom>
              <a:avLst/>
              <a:gdLst/>
              <a:ahLst/>
              <a:cxnLst/>
              <a:rect l="l" t="t" r="r" b="b"/>
              <a:pathLst>
                <a:path w="3515359" h="2694940">
                  <a:moveTo>
                    <a:pt x="625652" y="623735"/>
                  </a:moveTo>
                  <a:lnTo>
                    <a:pt x="602818" y="599503"/>
                  </a:lnTo>
                  <a:lnTo>
                    <a:pt x="572935" y="585457"/>
                  </a:lnTo>
                  <a:lnTo>
                    <a:pt x="539534" y="583234"/>
                  </a:lnTo>
                  <a:lnTo>
                    <a:pt x="506145" y="594525"/>
                  </a:lnTo>
                  <a:lnTo>
                    <a:pt x="89128" y="835304"/>
                  </a:lnTo>
                  <a:lnTo>
                    <a:pt x="51930" y="863904"/>
                  </a:lnTo>
                  <a:lnTo>
                    <a:pt x="23876" y="900544"/>
                  </a:lnTo>
                  <a:lnTo>
                    <a:pt x="6172" y="943165"/>
                  </a:lnTo>
                  <a:lnTo>
                    <a:pt x="0" y="989685"/>
                  </a:lnTo>
                  <a:lnTo>
                    <a:pt x="0" y="2557335"/>
                  </a:lnTo>
                  <a:lnTo>
                    <a:pt x="4660" y="2597010"/>
                  </a:lnTo>
                  <a:lnTo>
                    <a:pt x="18046" y="2633865"/>
                  </a:lnTo>
                  <a:lnTo>
                    <a:pt x="39179" y="2666835"/>
                  </a:lnTo>
                  <a:lnTo>
                    <a:pt x="67157" y="2694838"/>
                  </a:lnTo>
                  <a:lnTo>
                    <a:pt x="50292" y="2670187"/>
                  </a:lnTo>
                  <a:lnTo>
                    <a:pt x="37579" y="2643238"/>
                  </a:lnTo>
                  <a:lnTo>
                    <a:pt x="29540" y="2614396"/>
                  </a:lnTo>
                  <a:lnTo>
                    <a:pt x="26746" y="2584081"/>
                  </a:lnTo>
                  <a:lnTo>
                    <a:pt x="26746" y="1016406"/>
                  </a:lnTo>
                  <a:lnTo>
                    <a:pt x="32905" y="969899"/>
                  </a:lnTo>
                  <a:lnTo>
                    <a:pt x="50622" y="927290"/>
                  </a:lnTo>
                  <a:lnTo>
                    <a:pt x="78676" y="890638"/>
                  </a:lnTo>
                  <a:lnTo>
                    <a:pt x="115874" y="862037"/>
                  </a:lnTo>
                  <a:lnTo>
                    <a:pt x="532879" y="621258"/>
                  </a:lnTo>
                  <a:lnTo>
                    <a:pt x="580745" y="609511"/>
                  </a:lnTo>
                  <a:lnTo>
                    <a:pt x="604202" y="613714"/>
                  </a:lnTo>
                  <a:lnTo>
                    <a:pt x="625652" y="623735"/>
                  </a:lnTo>
                  <a:close/>
                </a:path>
                <a:path w="3515359" h="2694940">
                  <a:moveTo>
                    <a:pt x="1155344" y="711644"/>
                  </a:moveTo>
                  <a:lnTo>
                    <a:pt x="1148892" y="660057"/>
                  </a:lnTo>
                  <a:lnTo>
                    <a:pt x="1126693" y="603427"/>
                  </a:lnTo>
                  <a:lnTo>
                    <a:pt x="1098435" y="562724"/>
                  </a:lnTo>
                  <a:lnTo>
                    <a:pt x="1060323" y="523481"/>
                  </a:lnTo>
                  <a:lnTo>
                    <a:pt x="1071956" y="536613"/>
                  </a:lnTo>
                  <a:lnTo>
                    <a:pt x="1082624" y="549884"/>
                  </a:lnTo>
                  <a:lnTo>
                    <a:pt x="1092047" y="563257"/>
                  </a:lnTo>
                  <a:lnTo>
                    <a:pt x="1099959" y="576694"/>
                  </a:lnTo>
                  <a:lnTo>
                    <a:pt x="1122159" y="633310"/>
                  </a:lnTo>
                  <a:lnTo>
                    <a:pt x="1128610" y="684898"/>
                  </a:lnTo>
                  <a:lnTo>
                    <a:pt x="1122197" y="731291"/>
                  </a:lnTo>
                  <a:lnTo>
                    <a:pt x="1105801" y="772375"/>
                  </a:lnTo>
                  <a:lnTo>
                    <a:pt x="1082306" y="808012"/>
                  </a:lnTo>
                  <a:lnTo>
                    <a:pt x="1054595" y="838073"/>
                  </a:lnTo>
                  <a:lnTo>
                    <a:pt x="998042" y="880897"/>
                  </a:lnTo>
                  <a:lnTo>
                    <a:pt x="924115" y="909764"/>
                  </a:lnTo>
                  <a:lnTo>
                    <a:pt x="877633" y="917041"/>
                  </a:lnTo>
                  <a:lnTo>
                    <a:pt x="828814" y="916101"/>
                  </a:lnTo>
                  <a:lnTo>
                    <a:pt x="780656" y="904341"/>
                  </a:lnTo>
                  <a:lnTo>
                    <a:pt x="736193" y="879195"/>
                  </a:lnTo>
                  <a:lnTo>
                    <a:pt x="774357" y="914006"/>
                  </a:lnTo>
                  <a:lnTo>
                    <a:pt x="817918" y="934783"/>
                  </a:lnTo>
                  <a:lnTo>
                    <a:pt x="864273" y="943775"/>
                  </a:lnTo>
                  <a:lnTo>
                    <a:pt x="910767" y="943292"/>
                  </a:lnTo>
                  <a:lnTo>
                    <a:pt x="954773" y="935583"/>
                  </a:lnTo>
                  <a:lnTo>
                    <a:pt x="993648" y="922934"/>
                  </a:lnTo>
                  <a:lnTo>
                    <a:pt x="1052283" y="889139"/>
                  </a:lnTo>
                  <a:lnTo>
                    <a:pt x="1109040" y="834758"/>
                  </a:lnTo>
                  <a:lnTo>
                    <a:pt x="1132535" y="799122"/>
                  </a:lnTo>
                  <a:lnTo>
                    <a:pt x="1148930" y="758037"/>
                  </a:lnTo>
                  <a:lnTo>
                    <a:pt x="1155344" y="711644"/>
                  </a:lnTo>
                  <a:close/>
                </a:path>
                <a:path w="3515359" h="2694940">
                  <a:moveTo>
                    <a:pt x="3071774" y="886752"/>
                  </a:moveTo>
                  <a:lnTo>
                    <a:pt x="1535887" y="0"/>
                  </a:lnTo>
                  <a:lnTo>
                    <a:pt x="998232" y="310426"/>
                  </a:lnTo>
                  <a:lnTo>
                    <a:pt x="966609" y="341160"/>
                  </a:lnTo>
                  <a:lnTo>
                    <a:pt x="953643" y="381114"/>
                  </a:lnTo>
                  <a:lnTo>
                    <a:pt x="960145" y="422363"/>
                  </a:lnTo>
                  <a:lnTo>
                    <a:pt x="986929" y="457022"/>
                  </a:lnTo>
                  <a:lnTo>
                    <a:pt x="989825" y="459270"/>
                  </a:lnTo>
                  <a:lnTo>
                    <a:pt x="995565" y="464096"/>
                  </a:lnTo>
                  <a:lnTo>
                    <a:pt x="981849" y="430796"/>
                  </a:lnTo>
                  <a:lnTo>
                    <a:pt x="982459" y="395325"/>
                  </a:lnTo>
                  <a:lnTo>
                    <a:pt x="996962" y="362496"/>
                  </a:lnTo>
                  <a:lnTo>
                    <a:pt x="1024966" y="337159"/>
                  </a:lnTo>
                  <a:lnTo>
                    <a:pt x="1562633" y="26733"/>
                  </a:lnTo>
                  <a:lnTo>
                    <a:pt x="3071774" y="898055"/>
                  </a:lnTo>
                  <a:lnTo>
                    <a:pt x="3071774" y="886752"/>
                  </a:lnTo>
                  <a:close/>
                </a:path>
                <a:path w="3515359" h="2694940">
                  <a:moveTo>
                    <a:pt x="3514991" y="1606918"/>
                  </a:moveTo>
                  <a:lnTo>
                    <a:pt x="3487686" y="1579130"/>
                  </a:lnTo>
                  <a:lnTo>
                    <a:pt x="3453053" y="1556473"/>
                  </a:lnTo>
                  <a:lnTo>
                    <a:pt x="3410064" y="1540700"/>
                  </a:lnTo>
                  <a:lnTo>
                    <a:pt x="3357651" y="1533575"/>
                  </a:lnTo>
                  <a:lnTo>
                    <a:pt x="3319030" y="1535836"/>
                  </a:lnTo>
                  <a:lnTo>
                    <a:pt x="3277590" y="1544345"/>
                  </a:lnTo>
                  <a:lnTo>
                    <a:pt x="3235223" y="1557413"/>
                  </a:lnTo>
                  <a:lnTo>
                    <a:pt x="3193770" y="1573377"/>
                  </a:lnTo>
                  <a:lnTo>
                    <a:pt x="3172612" y="1579219"/>
                  </a:lnTo>
                  <a:lnTo>
                    <a:pt x="3151708" y="1579575"/>
                  </a:lnTo>
                  <a:lnTo>
                    <a:pt x="3131782" y="1574990"/>
                  </a:lnTo>
                  <a:lnTo>
                    <a:pt x="3113519" y="1566049"/>
                  </a:lnTo>
                  <a:lnTo>
                    <a:pt x="3133814" y="1588058"/>
                  </a:lnTo>
                  <a:lnTo>
                    <a:pt x="3159899" y="1602206"/>
                  </a:lnTo>
                  <a:lnTo>
                    <a:pt x="3189541" y="1606791"/>
                  </a:lnTo>
                  <a:lnTo>
                    <a:pt x="3220504" y="1600111"/>
                  </a:lnTo>
                  <a:lnTo>
                    <a:pt x="3261957" y="1584159"/>
                  </a:lnTo>
                  <a:lnTo>
                    <a:pt x="3304324" y="1571091"/>
                  </a:lnTo>
                  <a:lnTo>
                    <a:pt x="3345751" y="1562582"/>
                  </a:lnTo>
                  <a:lnTo>
                    <a:pt x="3384372" y="1560309"/>
                  </a:lnTo>
                  <a:lnTo>
                    <a:pt x="3424872" y="1564932"/>
                  </a:lnTo>
                  <a:lnTo>
                    <a:pt x="3459746" y="1574812"/>
                  </a:lnTo>
                  <a:lnTo>
                    <a:pt x="3489591" y="1589100"/>
                  </a:lnTo>
                  <a:lnTo>
                    <a:pt x="3514991" y="1606918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3039" y="6834536"/>
              <a:ext cx="3530600" cy="3082290"/>
            </a:xfrm>
            <a:custGeom>
              <a:avLst/>
              <a:gdLst/>
              <a:ahLst/>
              <a:cxnLst/>
              <a:rect l="l" t="t" r="r" b="b"/>
              <a:pathLst>
                <a:path w="3530600" h="3082290">
                  <a:moveTo>
                    <a:pt x="669048" y="415112"/>
                  </a:moveTo>
                  <a:lnTo>
                    <a:pt x="630047" y="347484"/>
                  </a:lnTo>
                  <a:lnTo>
                    <a:pt x="615835" y="305181"/>
                  </a:lnTo>
                  <a:lnTo>
                    <a:pt x="605358" y="262064"/>
                  </a:lnTo>
                  <a:lnTo>
                    <a:pt x="598055" y="219748"/>
                  </a:lnTo>
                  <a:lnTo>
                    <a:pt x="593140" y="200926"/>
                  </a:lnTo>
                  <a:lnTo>
                    <a:pt x="584479" y="184531"/>
                  </a:lnTo>
                  <a:lnTo>
                    <a:pt x="572731" y="170713"/>
                  </a:lnTo>
                  <a:lnTo>
                    <a:pt x="558520" y="159639"/>
                  </a:lnTo>
                  <a:lnTo>
                    <a:pt x="562876" y="167233"/>
                  </a:lnTo>
                  <a:lnTo>
                    <a:pt x="566572" y="175298"/>
                  </a:lnTo>
                  <a:lnTo>
                    <a:pt x="569442" y="183870"/>
                  </a:lnTo>
                  <a:lnTo>
                    <a:pt x="571334" y="193001"/>
                  </a:lnTo>
                  <a:lnTo>
                    <a:pt x="578637" y="235318"/>
                  </a:lnTo>
                  <a:lnTo>
                    <a:pt x="589114" y="278434"/>
                  </a:lnTo>
                  <a:lnTo>
                    <a:pt x="603313" y="320738"/>
                  </a:lnTo>
                  <a:lnTo>
                    <a:pt x="621792" y="360616"/>
                  </a:lnTo>
                  <a:lnTo>
                    <a:pt x="656005" y="404050"/>
                  </a:lnTo>
                  <a:lnTo>
                    <a:pt x="669048" y="415112"/>
                  </a:lnTo>
                  <a:close/>
                </a:path>
                <a:path w="3530600" h="3082290">
                  <a:moveTo>
                    <a:pt x="993165" y="59372"/>
                  </a:moveTo>
                  <a:lnTo>
                    <a:pt x="978154" y="43827"/>
                  </a:lnTo>
                  <a:lnTo>
                    <a:pt x="962215" y="28702"/>
                  </a:lnTo>
                  <a:lnTo>
                    <a:pt x="945565" y="14071"/>
                  </a:lnTo>
                  <a:lnTo>
                    <a:pt x="928433" y="0"/>
                  </a:lnTo>
                  <a:lnTo>
                    <a:pt x="932294" y="5295"/>
                  </a:lnTo>
                  <a:lnTo>
                    <a:pt x="936536" y="10375"/>
                  </a:lnTo>
                  <a:lnTo>
                    <a:pt x="941260" y="15189"/>
                  </a:lnTo>
                  <a:lnTo>
                    <a:pt x="946518" y="19672"/>
                  </a:lnTo>
                  <a:lnTo>
                    <a:pt x="958430" y="29121"/>
                  </a:lnTo>
                  <a:lnTo>
                    <a:pt x="970191" y="38950"/>
                  </a:lnTo>
                  <a:lnTo>
                    <a:pt x="981786" y="49047"/>
                  </a:lnTo>
                  <a:lnTo>
                    <a:pt x="993165" y="59372"/>
                  </a:lnTo>
                  <a:close/>
                </a:path>
                <a:path w="3530600" h="3082290">
                  <a:moveTo>
                    <a:pt x="3046374" y="1101966"/>
                  </a:moveTo>
                  <a:lnTo>
                    <a:pt x="3040176" y="1091069"/>
                  </a:lnTo>
                  <a:lnTo>
                    <a:pt x="3035452" y="1079284"/>
                  </a:lnTo>
                  <a:lnTo>
                    <a:pt x="3032429" y="1066685"/>
                  </a:lnTo>
                  <a:lnTo>
                    <a:pt x="3031363" y="1053287"/>
                  </a:lnTo>
                  <a:lnTo>
                    <a:pt x="3031363" y="449402"/>
                  </a:lnTo>
                  <a:lnTo>
                    <a:pt x="3004629" y="433959"/>
                  </a:lnTo>
                  <a:lnTo>
                    <a:pt x="3004629" y="1026553"/>
                  </a:lnTo>
                  <a:lnTo>
                    <a:pt x="3007703" y="1049883"/>
                  </a:lnTo>
                  <a:lnTo>
                    <a:pt x="3016300" y="1070610"/>
                  </a:lnTo>
                  <a:lnTo>
                    <a:pt x="3029508" y="1088174"/>
                  </a:lnTo>
                  <a:lnTo>
                    <a:pt x="3046374" y="1101966"/>
                  </a:lnTo>
                  <a:close/>
                </a:path>
                <a:path w="3530600" h="3082290">
                  <a:moveTo>
                    <a:pt x="3530041" y="1336294"/>
                  </a:moveTo>
                  <a:lnTo>
                    <a:pt x="3525799" y="1290751"/>
                  </a:lnTo>
                  <a:lnTo>
                    <a:pt x="3512705" y="1239253"/>
                  </a:lnTo>
                  <a:lnTo>
                    <a:pt x="3487712" y="1187907"/>
                  </a:lnTo>
                  <a:lnTo>
                    <a:pt x="3447834" y="1142847"/>
                  </a:lnTo>
                  <a:lnTo>
                    <a:pt x="3474212" y="1184592"/>
                  </a:lnTo>
                  <a:lnTo>
                    <a:pt x="3491077" y="1228750"/>
                  </a:lnTo>
                  <a:lnTo>
                    <a:pt x="3500196" y="1271625"/>
                  </a:lnTo>
                  <a:lnTo>
                    <a:pt x="3503295" y="1309560"/>
                  </a:lnTo>
                  <a:lnTo>
                    <a:pt x="3501326" y="1342453"/>
                  </a:lnTo>
                  <a:lnTo>
                    <a:pt x="3493884" y="1380502"/>
                  </a:lnTo>
                  <a:lnTo>
                    <a:pt x="3480358" y="1420723"/>
                  </a:lnTo>
                  <a:lnTo>
                    <a:pt x="3460140" y="1460119"/>
                  </a:lnTo>
                  <a:lnTo>
                    <a:pt x="3432645" y="1495679"/>
                  </a:lnTo>
                  <a:lnTo>
                    <a:pt x="3397250" y="1524419"/>
                  </a:lnTo>
                  <a:lnTo>
                    <a:pt x="3353371" y="1543329"/>
                  </a:lnTo>
                  <a:lnTo>
                    <a:pt x="3300399" y="1549425"/>
                  </a:lnTo>
                  <a:lnTo>
                    <a:pt x="3255607" y="1545386"/>
                  </a:lnTo>
                  <a:lnTo>
                    <a:pt x="3210801" y="1536204"/>
                  </a:lnTo>
                  <a:lnTo>
                    <a:pt x="3167202" y="1523250"/>
                  </a:lnTo>
                  <a:lnTo>
                    <a:pt x="3126041" y="1507921"/>
                  </a:lnTo>
                  <a:lnTo>
                    <a:pt x="3082531" y="1502079"/>
                  </a:lnTo>
                  <a:lnTo>
                    <a:pt x="3043517" y="1516964"/>
                  </a:lnTo>
                  <a:lnTo>
                    <a:pt x="3015411" y="1548066"/>
                  </a:lnTo>
                  <a:lnTo>
                    <a:pt x="3004629" y="1590814"/>
                  </a:lnTo>
                  <a:lnTo>
                    <a:pt x="3004629" y="2196160"/>
                  </a:lnTo>
                  <a:lnTo>
                    <a:pt x="1557858" y="3031464"/>
                  </a:lnTo>
                  <a:lnTo>
                    <a:pt x="1514500" y="3049384"/>
                  </a:lnTo>
                  <a:lnTo>
                    <a:pt x="1468742" y="3055353"/>
                  </a:lnTo>
                  <a:lnTo>
                    <a:pt x="1422971" y="3049384"/>
                  </a:lnTo>
                  <a:lnTo>
                    <a:pt x="1379613" y="3031464"/>
                  </a:lnTo>
                  <a:lnTo>
                    <a:pt x="21971" y="2247633"/>
                  </a:lnTo>
                  <a:lnTo>
                    <a:pt x="0" y="2230742"/>
                  </a:lnTo>
                  <a:lnTo>
                    <a:pt x="10629" y="2243137"/>
                  </a:lnTo>
                  <a:lnTo>
                    <a:pt x="48717" y="2274366"/>
                  </a:lnTo>
                  <a:lnTo>
                    <a:pt x="1406347" y="3058210"/>
                  </a:lnTo>
                  <a:lnTo>
                    <a:pt x="1449717" y="3076117"/>
                  </a:lnTo>
                  <a:lnTo>
                    <a:pt x="1495475" y="3082086"/>
                  </a:lnTo>
                  <a:lnTo>
                    <a:pt x="1541233" y="3076117"/>
                  </a:lnTo>
                  <a:lnTo>
                    <a:pt x="1584591" y="3058210"/>
                  </a:lnTo>
                  <a:lnTo>
                    <a:pt x="3031363" y="2222906"/>
                  </a:lnTo>
                  <a:lnTo>
                    <a:pt x="3031363" y="1617560"/>
                  </a:lnTo>
                  <a:lnTo>
                    <a:pt x="3042145" y="1574800"/>
                  </a:lnTo>
                  <a:lnTo>
                    <a:pt x="3070263" y="1543710"/>
                  </a:lnTo>
                  <a:lnTo>
                    <a:pt x="3109264" y="1528813"/>
                  </a:lnTo>
                  <a:lnTo>
                    <a:pt x="3152775" y="1534642"/>
                  </a:lnTo>
                  <a:lnTo>
                    <a:pt x="3193948" y="1549971"/>
                  </a:lnTo>
                  <a:lnTo>
                    <a:pt x="3237547" y="1562925"/>
                  </a:lnTo>
                  <a:lnTo>
                    <a:pt x="3282353" y="1572120"/>
                  </a:lnTo>
                  <a:lnTo>
                    <a:pt x="3327146" y="1576158"/>
                  </a:lnTo>
                  <a:lnTo>
                    <a:pt x="3380117" y="1570062"/>
                  </a:lnTo>
                  <a:lnTo>
                    <a:pt x="3423996" y="1551152"/>
                  </a:lnTo>
                  <a:lnTo>
                    <a:pt x="3459391" y="1522412"/>
                  </a:lnTo>
                  <a:lnTo>
                    <a:pt x="3486886" y="1486852"/>
                  </a:lnTo>
                  <a:lnTo>
                    <a:pt x="3507105" y="1447457"/>
                  </a:lnTo>
                  <a:lnTo>
                    <a:pt x="3520630" y="1407236"/>
                  </a:lnTo>
                  <a:lnTo>
                    <a:pt x="3528072" y="1369187"/>
                  </a:lnTo>
                  <a:lnTo>
                    <a:pt x="3530041" y="1336294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6720" y="3763359"/>
              <a:ext cx="3072130" cy="3552825"/>
            </a:xfrm>
            <a:custGeom>
              <a:avLst/>
              <a:gdLst/>
              <a:ahLst/>
              <a:cxnLst/>
              <a:rect l="l" t="t" r="r" b="b"/>
              <a:pathLst>
                <a:path w="3072129" h="3552825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11"/>
                  </a:lnTo>
                  <a:lnTo>
                    <a:pt x="51935" y="836313"/>
                  </a:lnTo>
                  <a:lnTo>
                    <a:pt x="23882" y="872960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70" y="2576263"/>
                  </a:lnTo>
                  <a:lnTo>
                    <a:pt x="23882" y="2618880"/>
                  </a:lnTo>
                  <a:lnTo>
                    <a:pt x="51935" y="2655529"/>
                  </a:lnTo>
                  <a:lnTo>
                    <a:pt x="89128" y="2684125"/>
                  </a:lnTo>
                  <a:lnTo>
                    <a:pt x="1446793" y="3467975"/>
                  </a:lnTo>
                  <a:lnTo>
                    <a:pt x="1490149" y="3485880"/>
                  </a:lnTo>
                  <a:lnTo>
                    <a:pt x="1535908" y="3491845"/>
                  </a:lnTo>
                  <a:lnTo>
                    <a:pt x="1581671" y="3485867"/>
                  </a:lnTo>
                  <a:lnTo>
                    <a:pt x="1625039" y="3467944"/>
                  </a:lnTo>
                  <a:lnTo>
                    <a:pt x="2041927" y="3227260"/>
                  </a:lnTo>
                  <a:lnTo>
                    <a:pt x="2084153" y="3215229"/>
                  </a:lnTo>
                  <a:lnTo>
                    <a:pt x="2125068" y="3223773"/>
                  </a:lnTo>
                  <a:lnTo>
                    <a:pt x="2157498" y="3249736"/>
                  </a:lnTo>
                  <a:lnTo>
                    <a:pt x="2174268" y="3289960"/>
                  </a:lnTo>
                  <a:lnTo>
                    <a:pt x="2181560" y="3332511"/>
                  </a:lnTo>
                  <a:lnTo>
                    <a:pt x="2192047" y="3375886"/>
                  </a:lnTo>
                  <a:lnTo>
                    <a:pt x="2206293" y="3418441"/>
                  </a:lnTo>
                  <a:lnTo>
                    <a:pt x="2224864" y="3458530"/>
                  </a:lnTo>
                  <a:lnTo>
                    <a:pt x="2256569" y="3501404"/>
                  </a:lnTo>
                  <a:lnTo>
                    <a:pt x="2294851" y="3530000"/>
                  </a:lnTo>
                  <a:lnTo>
                    <a:pt x="2337412" y="3546336"/>
                  </a:lnTo>
                  <a:lnTo>
                    <a:pt x="2381953" y="3552429"/>
                  </a:lnTo>
                  <a:lnTo>
                    <a:pt x="2426176" y="3550297"/>
                  </a:lnTo>
                  <a:lnTo>
                    <a:pt x="2467783" y="3541956"/>
                  </a:lnTo>
                  <a:lnTo>
                    <a:pt x="2504475" y="3529424"/>
                  </a:lnTo>
                  <a:lnTo>
                    <a:pt x="2561455" y="3496230"/>
                  </a:lnTo>
                  <a:lnTo>
                    <a:pt x="2618216" y="3441840"/>
                  </a:lnTo>
                  <a:lnTo>
                    <a:pt x="2641712" y="3406205"/>
                  </a:lnTo>
                  <a:lnTo>
                    <a:pt x="2658108" y="3365120"/>
                  </a:lnTo>
                  <a:lnTo>
                    <a:pt x="2664520" y="3318720"/>
                  </a:lnTo>
                  <a:lnTo>
                    <a:pt x="2658068" y="3267137"/>
                  </a:lnTo>
                  <a:lnTo>
                    <a:pt x="2635867" y="3210506"/>
                  </a:lnTo>
                  <a:lnTo>
                    <a:pt x="2587672" y="3147614"/>
                  </a:lnTo>
                  <a:lnTo>
                    <a:pt x="2555912" y="3117875"/>
                  </a:lnTo>
                  <a:lnTo>
                    <a:pt x="2522059" y="3090259"/>
                  </a:lnTo>
                  <a:lnTo>
                    <a:pt x="2495227" y="3055605"/>
                  </a:lnTo>
                  <a:lnTo>
                    <a:pt x="2488682" y="3014330"/>
                  </a:lnTo>
                  <a:lnTo>
                    <a:pt x="2501625" y="2974353"/>
                  </a:lnTo>
                  <a:lnTo>
                    <a:pt x="2533263" y="2943593"/>
                  </a:lnTo>
                  <a:lnTo>
                    <a:pt x="3071801" y="2632660"/>
                  </a:lnTo>
                  <a:lnTo>
                    <a:pt x="3071801" y="2029548"/>
                  </a:lnTo>
                  <a:lnTo>
                    <a:pt x="3060945" y="1986693"/>
                  </a:lnTo>
                  <a:lnTo>
                    <a:pt x="3032710" y="1955496"/>
                  </a:lnTo>
                  <a:lnTo>
                    <a:pt x="2993591" y="1940600"/>
                  </a:lnTo>
                  <a:lnTo>
                    <a:pt x="2950088" y="1946650"/>
                  </a:lnTo>
                  <a:lnTo>
                    <a:pt x="2908948" y="1962410"/>
                  </a:lnTo>
                  <a:lnTo>
                    <a:pt x="2866968" y="1975288"/>
                  </a:lnTo>
                  <a:lnTo>
                    <a:pt x="2825969" y="1983650"/>
                  </a:lnTo>
                  <a:lnTo>
                    <a:pt x="2787768" y="1985863"/>
                  </a:lnTo>
                  <a:lnTo>
                    <a:pt x="2727618" y="1976855"/>
                  </a:lnTo>
                  <a:lnTo>
                    <a:pt x="2679696" y="1956715"/>
                  </a:lnTo>
                  <a:lnTo>
                    <a:pt x="2642681" y="1928009"/>
                  </a:lnTo>
                  <a:lnTo>
                    <a:pt x="2615251" y="1893302"/>
                  </a:lnTo>
                  <a:lnTo>
                    <a:pt x="2596085" y="1855160"/>
                  </a:lnTo>
                  <a:lnTo>
                    <a:pt x="2583862" y="1816148"/>
                  </a:lnTo>
                  <a:lnTo>
                    <a:pt x="2574958" y="1745776"/>
                  </a:lnTo>
                  <a:lnTo>
                    <a:pt x="2576924" y="1712887"/>
                  </a:lnTo>
                  <a:lnTo>
                    <a:pt x="2584370" y="1674832"/>
                  </a:lnTo>
                  <a:lnTo>
                    <a:pt x="2597899" y="1634611"/>
                  </a:lnTo>
                  <a:lnTo>
                    <a:pt x="2618112" y="1595219"/>
                  </a:lnTo>
                  <a:lnTo>
                    <a:pt x="2645613" y="1559656"/>
                  </a:lnTo>
                  <a:lnTo>
                    <a:pt x="2681003" y="1530918"/>
                  </a:lnTo>
                  <a:lnTo>
                    <a:pt x="2724886" y="1512003"/>
                  </a:lnTo>
                  <a:lnTo>
                    <a:pt x="2777863" y="1505909"/>
                  </a:lnTo>
                  <a:lnTo>
                    <a:pt x="2822230" y="1509881"/>
                  </a:lnTo>
                  <a:lnTo>
                    <a:pt x="2866605" y="1518909"/>
                  </a:lnTo>
                  <a:lnTo>
                    <a:pt x="2909803" y="1531651"/>
                  </a:lnTo>
                  <a:lnTo>
                    <a:pt x="2950643" y="1546767"/>
                  </a:lnTo>
                  <a:lnTo>
                    <a:pt x="2994086" y="1552506"/>
                  </a:lnTo>
                  <a:lnTo>
                    <a:pt x="3033011" y="1537556"/>
                  </a:lnTo>
                  <a:lnTo>
                    <a:pt x="3061041" y="1506458"/>
                  </a:lnTo>
                  <a:lnTo>
                    <a:pt x="3071801" y="1463753"/>
                  </a:lnTo>
                  <a:lnTo>
                    <a:pt x="3071801" y="859175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6715" y="3763371"/>
              <a:ext cx="3072130" cy="3513454"/>
            </a:xfrm>
            <a:custGeom>
              <a:avLst/>
              <a:gdLst/>
              <a:ahLst/>
              <a:cxnLst/>
              <a:rect l="l" t="t" r="r" b="b"/>
              <a:pathLst>
                <a:path w="3072129" h="3513454">
                  <a:moveTo>
                    <a:pt x="2272106" y="3513010"/>
                  </a:moveTo>
                  <a:lnTo>
                    <a:pt x="2233028" y="3445167"/>
                  </a:lnTo>
                  <a:lnTo>
                    <a:pt x="2218791" y="3402609"/>
                  </a:lnTo>
                  <a:lnTo>
                    <a:pt x="2208301" y="3359239"/>
                  </a:lnTo>
                  <a:lnTo>
                    <a:pt x="2200999" y="3316694"/>
                  </a:lnTo>
                  <a:lnTo>
                    <a:pt x="2196084" y="3297834"/>
                  </a:lnTo>
                  <a:lnTo>
                    <a:pt x="2187422" y="3281413"/>
                  </a:lnTo>
                  <a:lnTo>
                    <a:pt x="2175649" y="3267570"/>
                  </a:lnTo>
                  <a:lnTo>
                    <a:pt x="2161425" y="3256470"/>
                  </a:lnTo>
                  <a:lnTo>
                    <a:pt x="2165794" y="3264077"/>
                  </a:lnTo>
                  <a:lnTo>
                    <a:pt x="2169490" y="3272167"/>
                  </a:lnTo>
                  <a:lnTo>
                    <a:pt x="2172373" y="3280778"/>
                  </a:lnTo>
                  <a:lnTo>
                    <a:pt x="2174265" y="3289947"/>
                  </a:lnTo>
                  <a:lnTo>
                    <a:pt x="2181555" y="3332505"/>
                  </a:lnTo>
                  <a:lnTo>
                    <a:pt x="2192045" y="3375876"/>
                  </a:lnTo>
                  <a:lnTo>
                    <a:pt x="2206294" y="3418433"/>
                  </a:lnTo>
                  <a:lnTo>
                    <a:pt x="2224862" y="3458527"/>
                  </a:lnTo>
                  <a:lnTo>
                    <a:pt x="2259063" y="3501948"/>
                  </a:lnTo>
                  <a:lnTo>
                    <a:pt x="2272106" y="3513010"/>
                  </a:lnTo>
                  <a:close/>
                </a:path>
                <a:path w="3072129" h="3513454">
                  <a:moveTo>
                    <a:pt x="2596210" y="3157296"/>
                  </a:moveTo>
                  <a:lnTo>
                    <a:pt x="2580995" y="3141561"/>
                  </a:lnTo>
                  <a:lnTo>
                    <a:pt x="2564854" y="3126244"/>
                  </a:lnTo>
                  <a:lnTo>
                    <a:pt x="2547988" y="3111449"/>
                  </a:lnTo>
                  <a:lnTo>
                    <a:pt x="2530614" y="3097225"/>
                  </a:lnTo>
                  <a:lnTo>
                    <a:pt x="2534501" y="3102546"/>
                  </a:lnTo>
                  <a:lnTo>
                    <a:pt x="2538768" y="3107652"/>
                  </a:lnTo>
                  <a:lnTo>
                    <a:pt x="2543518" y="3112490"/>
                  </a:lnTo>
                  <a:lnTo>
                    <a:pt x="2548813" y="3116986"/>
                  </a:lnTo>
                  <a:lnTo>
                    <a:pt x="2560917" y="3126575"/>
                  </a:lnTo>
                  <a:lnTo>
                    <a:pt x="2572867" y="3136544"/>
                  </a:lnTo>
                  <a:lnTo>
                    <a:pt x="2584640" y="3146806"/>
                  </a:lnTo>
                  <a:lnTo>
                    <a:pt x="2596210" y="3157296"/>
                  </a:lnTo>
                  <a:close/>
                </a:path>
                <a:path w="3072129" h="3513454">
                  <a:moveTo>
                    <a:pt x="3056788" y="1980831"/>
                  </a:moveTo>
                  <a:lnTo>
                    <a:pt x="3036532" y="1958860"/>
                  </a:lnTo>
                  <a:lnTo>
                    <a:pt x="3010522" y="1944687"/>
                  </a:lnTo>
                  <a:lnTo>
                    <a:pt x="2980969" y="1940039"/>
                  </a:lnTo>
                  <a:lnTo>
                    <a:pt x="2950083" y="1946643"/>
                  </a:lnTo>
                  <a:lnTo>
                    <a:pt x="2908947" y="1962404"/>
                  </a:lnTo>
                  <a:lnTo>
                    <a:pt x="2866961" y="1975281"/>
                  </a:lnTo>
                  <a:lnTo>
                    <a:pt x="2825966" y="1983638"/>
                  </a:lnTo>
                  <a:lnTo>
                    <a:pt x="2787764" y="1985860"/>
                  </a:lnTo>
                  <a:lnTo>
                    <a:pt x="2747276" y="1981250"/>
                  </a:lnTo>
                  <a:lnTo>
                    <a:pt x="2712402" y="1971357"/>
                  </a:lnTo>
                  <a:lnTo>
                    <a:pt x="2682570" y="1957057"/>
                  </a:lnTo>
                  <a:lnTo>
                    <a:pt x="2657157" y="1939239"/>
                  </a:lnTo>
                  <a:lnTo>
                    <a:pt x="2684475" y="1967026"/>
                  </a:lnTo>
                  <a:lnTo>
                    <a:pt x="2719095" y="1989683"/>
                  </a:lnTo>
                  <a:lnTo>
                    <a:pt x="2762085" y="2005457"/>
                  </a:lnTo>
                  <a:lnTo>
                    <a:pt x="2814510" y="2012581"/>
                  </a:lnTo>
                  <a:lnTo>
                    <a:pt x="2852712" y="2010371"/>
                  </a:lnTo>
                  <a:lnTo>
                    <a:pt x="2893707" y="2002015"/>
                  </a:lnTo>
                  <a:lnTo>
                    <a:pt x="2935681" y="1989137"/>
                  </a:lnTo>
                  <a:lnTo>
                    <a:pt x="2976829" y="1973376"/>
                  </a:lnTo>
                  <a:lnTo>
                    <a:pt x="2997911" y="1967598"/>
                  </a:lnTo>
                  <a:lnTo>
                    <a:pt x="3018726" y="1967293"/>
                  </a:lnTo>
                  <a:lnTo>
                    <a:pt x="3038589" y="1971890"/>
                  </a:lnTo>
                  <a:lnTo>
                    <a:pt x="3056788" y="1980831"/>
                  </a:lnTo>
                  <a:close/>
                </a:path>
                <a:path w="3072129" h="3513454">
                  <a:moveTo>
                    <a:pt x="3071799" y="859167"/>
                  </a:moveTo>
                  <a:lnTo>
                    <a:pt x="1625041" y="23876"/>
                  </a:lnTo>
                  <a:lnTo>
                    <a:pt x="1581670" y="5969"/>
                  </a:lnTo>
                  <a:lnTo>
                    <a:pt x="1535899" y="0"/>
                  </a:lnTo>
                  <a:lnTo>
                    <a:pt x="1490141" y="5969"/>
                  </a:lnTo>
                  <a:lnTo>
                    <a:pt x="1446796" y="23876"/>
                  </a:lnTo>
                  <a:lnTo>
                    <a:pt x="89128" y="807694"/>
                  </a:lnTo>
                  <a:lnTo>
                    <a:pt x="51930" y="836307"/>
                  </a:lnTo>
                  <a:lnTo>
                    <a:pt x="23876" y="872947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2529751"/>
                  </a:lnTo>
                  <a:lnTo>
                    <a:pt x="4660" y="2569413"/>
                  </a:lnTo>
                  <a:lnTo>
                    <a:pt x="18046" y="2606281"/>
                  </a:lnTo>
                  <a:lnTo>
                    <a:pt x="39192" y="2639250"/>
                  </a:lnTo>
                  <a:lnTo>
                    <a:pt x="67183" y="2667241"/>
                  </a:lnTo>
                  <a:lnTo>
                    <a:pt x="50304" y="2642578"/>
                  </a:lnTo>
                  <a:lnTo>
                    <a:pt x="37579" y="2615641"/>
                  </a:lnTo>
                  <a:lnTo>
                    <a:pt x="29540" y="2586812"/>
                  </a:lnTo>
                  <a:lnTo>
                    <a:pt x="26733" y="2556497"/>
                  </a:lnTo>
                  <a:lnTo>
                    <a:pt x="26733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74" y="50596"/>
                  </a:lnTo>
                  <a:lnTo>
                    <a:pt x="3071799" y="870458"/>
                  </a:lnTo>
                  <a:lnTo>
                    <a:pt x="3071799" y="859167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7164" y="4607096"/>
              <a:ext cx="3031490" cy="2707640"/>
            </a:xfrm>
            <a:custGeom>
              <a:avLst/>
              <a:gdLst/>
              <a:ahLst/>
              <a:cxnLst/>
              <a:rect l="l" t="t" r="r" b="b"/>
              <a:pathLst>
                <a:path w="3031490" h="2707640">
                  <a:moveTo>
                    <a:pt x="2094242" y="2385999"/>
                  </a:moveTo>
                  <a:lnTo>
                    <a:pt x="2071395" y="2361768"/>
                  </a:lnTo>
                  <a:lnTo>
                    <a:pt x="2041512" y="2347709"/>
                  </a:lnTo>
                  <a:lnTo>
                    <a:pt x="2008124" y="2345499"/>
                  </a:lnTo>
                  <a:lnTo>
                    <a:pt x="1974723" y="2356789"/>
                  </a:lnTo>
                  <a:lnTo>
                    <a:pt x="1557845" y="2597493"/>
                  </a:lnTo>
                  <a:lnTo>
                    <a:pt x="1514487" y="2615412"/>
                  </a:lnTo>
                  <a:lnTo>
                    <a:pt x="1468729" y="2621381"/>
                  </a:lnTo>
                  <a:lnTo>
                    <a:pt x="1422958" y="2615412"/>
                  </a:lnTo>
                  <a:lnTo>
                    <a:pt x="1379601" y="2597493"/>
                  </a:lnTo>
                  <a:lnTo>
                    <a:pt x="21945" y="1813648"/>
                  </a:lnTo>
                  <a:lnTo>
                    <a:pt x="16090" y="1809851"/>
                  </a:lnTo>
                  <a:lnTo>
                    <a:pt x="10617" y="1805635"/>
                  </a:lnTo>
                  <a:lnTo>
                    <a:pt x="0" y="1796770"/>
                  </a:lnTo>
                  <a:lnTo>
                    <a:pt x="10617" y="1809165"/>
                  </a:lnTo>
                  <a:lnTo>
                    <a:pt x="48666" y="1840395"/>
                  </a:lnTo>
                  <a:lnTo>
                    <a:pt x="1406334" y="2624213"/>
                  </a:lnTo>
                  <a:lnTo>
                    <a:pt x="1449705" y="2642133"/>
                  </a:lnTo>
                  <a:lnTo>
                    <a:pt x="1495463" y="2648102"/>
                  </a:lnTo>
                  <a:lnTo>
                    <a:pt x="1541221" y="2642133"/>
                  </a:lnTo>
                  <a:lnTo>
                    <a:pt x="1584591" y="2624213"/>
                  </a:lnTo>
                  <a:lnTo>
                    <a:pt x="2001469" y="2383536"/>
                  </a:lnTo>
                  <a:lnTo>
                    <a:pt x="2025142" y="2374061"/>
                  </a:lnTo>
                  <a:lnTo>
                    <a:pt x="2049335" y="2371775"/>
                  </a:lnTo>
                  <a:lnTo>
                    <a:pt x="2072779" y="2375979"/>
                  </a:lnTo>
                  <a:lnTo>
                    <a:pt x="2094242" y="2385999"/>
                  </a:lnTo>
                  <a:close/>
                </a:path>
                <a:path w="3031490" h="2707640">
                  <a:moveTo>
                    <a:pt x="2624074" y="2474976"/>
                  </a:moveTo>
                  <a:lnTo>
                    <a:pt x="2617622" y="2423401"/>
                  </a:lnTo>
                  <a:lnTo>
                    <a:pt x="2595422" y="2366772"/>
                  </a:lnTo>
                  <a:lnTo>
                    <a:pt x="2567165" y="2326081"/>
                  </a:lnTo>
                  <a:lnTo>
                    <a:pt x="2529014" y="2286825"/>
                  </a:lnTo>
                  <a:lnTo>
                    <a:pt x="2540660" y="2299970"/>
                  </a:lnTo>
                  <a:lnTo>
                    <a:pt x="2551341" y="2313241"/>
                  </a:lnTo>
                  <a:lnTo>
                    <a:pt x="2560777" y="2326614"/>
                  </a:lnTo>
                  <a:lnTo>
                    <a:pt x="2568676" y="2340038"/>
                  </a:lnTo>
                  <a:lnTo>
                    <a:pt x="2590876" y="2396667"/>
                  </a:lnTo>
                  <a:lnTo>
                    <a:pt x="2597327" y="2448242"/>
                  </a:lnTo>
                  <a:lnTo>
                    <a:pt x="2590914" y="2494648"/>
                  </a:lnTo>
                  <a:lnTo>
                    <a:pt x="2574518" y="2535732"/>
                  </a:lnTo>
                  <a:lnTo>
                    <a:pt x="2551023" y="2571369"/>
                  </a:lnTo>
                  <a:lnTo>
                    <a:pt x="2523312" y="2601417"/>
                  </a:lnTo>
                  <a:lnTo>
                    <a:pt x="2466771" y="2644241"/>
                  </a:lnTo>
                  <a:lnTo>
                    <a:pt x="2392845" y="2673108"/>
                  </a:lnTo>
                  <a:lnTo>
                    <a:pt x="2346363" y="2680398"/>
                  </a:lnTo>
                  <a:lnTo>
                    <a:pt x="2297531" y="2679446"/>
                  </a:lnTo>
                  <a:lnTo>
                    <a:pt x="2249386" y="2667698"/>
                  </a:lnTo>
                  <a:lnTo>
                    <a:pt x="2204936" y="2642552"/>
                  </a:lnTo>
                  <a:lnTo>
                    <a:pt x="2243086" y="2677363"/>
                  </a:lnTo>
                  <a:lnTo>
                    <a:pt x="2286660" y="2698127"/>
                  </a:lnTo>
                  <a:lnTo>
                    <a:pt x="2333002" y="2707132"/>
                  </a:lnTo>
                  <a:lnTo>
                    <a:pt x="2379484" y="2706636"/>
                  </a:lnTo>
                  <a:lnTo>
                    <a:pt x="2423490" y="2698940"/>
                  </a:lnTo>
                  <a:lnTo>
                    <a:pt x="2462377" y="2686291"/>
                  </a:lnTo>
                  <a:lnTo>
                    <a:pt x="2521000" y="2652496"/>
                  </a:lnTo>
                  <a:lnTo>
                    <a:pt x="2577769" y="2598102"/>
                  </a:lnTo>
                  <a:lnTo>
                    <a:pt x="2601264" y="2562466"/>
                  </a:lnTo>
                  <a:lnTo>
                    <a:pt x="2617660" y="2521381"/>
                  </a:lnTo>
                  <a:lnTo>
                    <a:pt x="2624074" y="2474976"/>
                  </a:lnTo>
                  <a:close/>
                </a:path>
                <a:path w="3031490" h="2707640">
                  <a:moveTo>
                    <a:pt x="3031350" y="1185811"/>
                  </a:moveTo>
                  <a:lnTo>
                    <a:pt x="3028277" y="1162494"/>
                  </a:lnTo>
                  <a:lnTo>
                    <a:pt x="3019666" y="1141742"/>
                  </a:lnTo>
                  <a:lnTo>
                    <a:pt x="3006458" y="1124178"/>
                  </a:lnTo>
                  <a:lnTo>
                    <a:pt x="2989592" y="1110361"/>
                  </a:lnTo>
                  <a:lnTo>
                    <a:pt x="2995803" y="1121270"/>
                  </a:lnTo>
                  <a:lnTo>
                    <a:pt x="3000540" y="1133055"/>
                  </a:lnTo>
                  <a:lnTo>
                    <a:pt x="3003550" y="1145679"/>
                  </a:lnTo>
                  <a:lnTo>
                    <a:pt x="3004616" y="1159078"/>
                  </a:lnTo>
                  <a:lnTo>
                    <a:pt x="3004616" y="1762201"/>
                  </a:lnTo>
                  <a:lnTo>
                    <a:pt x="2466073" y="2073122"/>
                  </a:lnTo>
                  <a:lnTo>
                    <a:pt x="2434437" y="2103882"/>
                  </a:lnTo>
                  <a:lnTo>
                    <a:pt x="2421496" y="2143861"/>
                  </a:lnTo>
                  <a:lnTo>
                    <a:pt x="2428049" y="2185136"/>
                  </a:lnTo>
                  <a:lnTo>
                    <a:pt x="2454884" y="2219782"/>
                  </a:lnTo>
                  <a:lnTo>
                    <a:pt x="2457754" y="2221992"/>
                  </a:lnTo>
                  <a:lnTo>
                    <a:pt x="2460561" y="2224494"/>
                  </a:lnTo>
                  <a:lnTo>
                    <a:pt x="2463431" y="2226754"/>
                  </a:lnTo>
                  <a:lnTo>
                    <a:pt x="2449715" y="2193467"/>
                  </a:lnTo>
                  <a:lnTo>
                    <a:pt x="2450325" y="2157996"/>
                  </a:lnTo>
                  <a:lnTo>
                    <a:pt x="2464828" y="2125192"/>
                  </a:lnTo>
                  <a:lnTo>
                    <a:pt x="2492819" y="2099856"/>
                  </a:lnTo>
                  <a:lnTo>
                    <a:pt x="3031350" y="1788922"/>
                  </a:lnTo>
                  <a:lnTo>
                    <a:pt x="3031350" y="1185811"/>
                  </a:lnTo>
                  <a:close/>
                </a:path>
                <a:path w="3031490" h="2707640">
                  <a:moveTo>
                    <a:pt x="3031350" y="15443"/>
                  </a:moveTo>
                  <a:lnTo>
                    <a:pt x="3004616" y="0"/>
                  </a:lnTo>
                  <a:lnTo>
                    <a:pt x="3004616" y="593293"/>
                  </a:lnTo>
                  <a:lnTo>
                    <a:pt x="2993847" y="635990"/>
                  </a:lnTo>
                  <a:lnTo>
                    <a:pt x="2965818" y="667080"/>
                  </a:lnTo>
                  <a:lnTo>
                    <a:pt x="2926892" y="682040"/>
                  </a:lnTo>
                  <a:lnTo>
                    <a:pt x="2883446" y="676300"/>
                  </a:lnTo>
                  <a:lnTo>
                    <a:pt x="2842615" y="661187"/>
                  </a:lnTo>
                  <a:lnTo>
                    <a:pt x="2799423" y="648436"/>
                  </a:lnTo>
                  <a:lnTo>
                    <a:pt x="2755049" y="639406"/>
                  </a:lnTo>
                  <a:lnTo>
                    <a:pt x="2710675" y="635431"/>
                  </a:lnTo>
                  <a:lnTo>
                    <a:pt x="2657691" y="641527"/>
                  </a:lnTo>
                  <a:lnTo>
                    <a:pt x="2613812" y="660438"/>
                  </a:lnTo>
                  <a:lnTo>
                    <a:pt x="2578417" y="689178"/>
                  </a:lnTo>
                  <a:lnTo>
                    <a:pt x="2550922" y="724750"/>
                  </a:lnTo>
                  <a:lnTo>
                    <a:pt x="2530703" y="764133"/>
                  </a:lnTo>
                  <a:lnTo>
                    <a:pt x="2517178" y="804354"/>
                  </a:lnTo>
                  <a:lnTo>
                    <a:pt x="2509736" y="842416"/>
                  </a:lnTo>
                  <a:lnTo>
                    <a:pt x="2507767" y="875309"/>
                  </a:lnTo>
                  <a:lnTo>
                    <a:pt x="2512009" y="920864"/>
                  </a:lnTo>
                  <a:lnTo>
                    <a:pt x="2525115" y="972362"/>
                  </a:lnTo>
                  <a:lnTo>
                    <a:pt x="2550096" y="1023708"/>
                  </a:lnTo>
                  <a:lnTo>
                    <a:pt x="2589974" y="1068768"/>
                  </a:lnTo>
                  <a:lnTo>
                    <a:pt x="2563596" y="1027010"/>
                  </a:lnTo>
                  <a:lnTo>
                    <a:pt x="2546731" y="982853"/>
                  </a:lnTo>
                  <a:lnTo>
                    <a:pt x="2537612" y="939977"/>
                  </a:lnTo>
                  <a:lnTo>
                    <a:pt x="2534513" y="902042"/>
                  </a:lnTo>
                  <a:lnTo>
                    <a:pt x="2536482" y="869149"/>
                  </a:lnTo>
                  <a:lnTo>
                    <a:pt x="2543924" y="831100"/>
                  </a:lnTo>
                  <a:lnTo>
                    <a:pt x="2557449" y="790879"/>
                  </a:lnTo>
                  <a:lnTo>
                    <a:pt x="2577668" y="751484"/>
                  </a:lnTo>
                  <a:lnTo>
                    <a:pt x="2605163" y="715924"/>
                  </a:lnTo>
                  <a:lnTo>
                    <a:pt x="2640558" y="687184"/>
                  </a:lnTo>
                  <a:lnTo>
                    <a:pt x="2684437" y="668261"/>
                  </a:lnTo>
                  <a:lnTo>
                    <a:pt x="2737421" y="662165"/>
                  </a:lnTo>
                  <a:lnTo>
                    <a:pt x="2781782" y="666140"/>
                  </a:lnTo>
                  <a:lnTo>
                    <a:pt x="2826156" y="675182"/>
                  </a:lnTo>
                  <a:lnTo>
                    <a:pt x="2869349" y="687920"/>
                  </a:lnTo>
                  <a:lnTo>
                    <a:pt x="2910179" y="703033"/>
                  </a:lnTo>
                  <a:lnTo>
                    <a:pt x="2953626" y="708774"/>
                  </a:lnTo>
                  <a:lnTo>
                    <a:pt x="2992564" y="693826"/>
                  </a:lnTo>
                  <a:lnTo>
                    <a:pt x="3020593" y="662724"/>
                  </a:lnTo>
                  <a:lnTo>
                    <a:pt x="3031350" y="620026"/>
                  </a:lnTo>
                  <a:lnTo>
                    <a:pt x="30313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1680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81" y="1534041"/>
                  </a:lnTo>
                  <a:lnTo>
                    <a:pt x="458048" y="1565139"/>
                  </a:lnTo>
                  <a:lnTo>
                    <a:pt x="419123" y="1580089"/>
                  </a:lnTo>
                  <a:lnTo>
                    <a:pt x="375684" y="1574349"/>
                  </a:lnTo>
                  <a:lnTo>
                    <a:pt x="334845" y="1559234"/>
                  </a:lnTo>
                  <a:lnTo>
                    <a:pt x="291646" y="1546492"/>
                  </a:lnTo>
                  <a:lnTo>
                    <a:pt x="247272" y="1537464"/>
                  </a:lnTo>
                  <a:lnTo>
                    <a:pt x="202904" y="1533492"/>
                  </a:lnTo>
                  <a:lnTo>
                    <a:pt x="149928" y="1539586"/>
                  </a:lnTo>
                  <a:lnTo>
                    <a:pt x="106045" y="1558501"/>
                  </a:lnTo>
                  <a:lnTo>
                    <a:pt x="70655" y="1587239"/>
                  </a:lnTo>
                  <a:lnTo>
                    <a:pt x="43154" y="1622802"/>
                  </a:lnTo>
                  <a:lnTo>
                    <a:pt x="22940" y="1662193"/>
                  </a:lnTo>
                  <a:lnTo>
                    <a:pt x="9412" y="1702415"/>
                  </a:lnTo>
                  <a:lnTo>
                    <a:pt x="1966" y="1740470"/>
                  </a:lnTo>
                  <a:lnTo>
                    <a:pt x="0" y="1773359"/>
                  </a:lnTo>
                  <a:lnTo>
                    <a:pt x="2302" y="1806414"/>
                  </a:lnTo>
                  <a:lnTo>
                    <a:pt x="21127" y="1882743"/>
                  </a:lnTo>
                  <a:lnTo>
                    <a:pt x="40293" y="1920885"/>
                  </a:lnTo>
                  <a:lnTo>
                    <a:pt x="67723" y="1955591"/>
                  </a:lnTo>
                  <a:lnTo>
                    <a:pt x="104738" y="1984298"/>
                  </a:lnTo>
                  <a:lnTo>
                    <a:pt x="152660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0" y="2002863"/>
                  </a:lnTo>
                  <a:lnTo>
                    <a:pt x="333989" y="1989987"/>
                  </a:lnTo>
                  <a:lnTo>
                    <a:pt x="375129" y="1974233"/>
                  </a:lnTo>
                  <a:lnTo>
                    <a:pt x="418633" y="1968183"/>
                  </a:lnTo>
                  <a:lnTo>
                    <a:pt x="457751" y="1983079"/>
                  </a:lnTo>
                  <a:lnTo>
                    <a:pt x="485987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45" y="2660243"/>
                  </a:lnTo>
                  <a:lnTo>
                    <a:pt x="3568645" y="2057131"/>
                  </a:lnTo>
                  <a:lnTo>
                    <a:pt x="3557789" y="2014276"/>
                  </a:lnTo>
                  <a:lnTo>
                    <a:pt x="3529553" y="1983079"/>
                  </a:lnTo>
                  <a:lnTo>
                    <a:pt x="3490435" y="1968183"/>
                  </a:lnTo>
                  <a:lnTo>
                    <a:pt x="3446931" y="1974233"/>
                  </a:lnTo>
                  <a:lnTo>
                    <a:pt x="3405787" y="1989987"/>
                  </a:lnTo>
                  <a:lnTo>
                    <a:pt x="3363808" y="2002863"/>
                  </a:lnTo>
                  <a:lnTo>
                    <a:pt x="3322811" y="2011227"/>
                  </a:lnTo>
                  <a:lnTo>
                    <a:pt x="3284612" y="2013446"/>
                  </a:lnTo>
                  <a:lnTo>
                    <a:pt x="3224452" y="2004438"/>
                  </a:lnTo>
                  <a:lnTo>
                    <a:pt x="3176526" y="1984298"/>
                  </a:lnTo>
                  <a:lnTo>
                    <a:pt x="3139510" y="1955591"/>
                  </a:lnTo>
                  <a:lnTo>
                    <a:pt x="3112083" y="1920885"/>
                  </a:lnTo>
                  <a:lnTo>
                    <a:pt x="3092921" y="1882743"/>
                  </a:lnTo>
                  <a:lnTo>
                    <a:pt x="3080701" y="1843731"/>
                  </a:lnTo>
                  <a:lnTo>
                    <a:pt x="3071801" y="1773359"/>
                  </a:lnTo>
                  <a:lnTo>
                    <a:pt x="3073758" y="1740470"/>
                  </a:lnTo>
                  <a:lnTo>
                    <a:pt x="3081198" y="1702415"/>
                  </a:lnTo>
                  <a:lnTo>
                    <a:pt x="3094724" y="1662193"/>
                  </a:lnTo>
                  <a:lnTo>
                    <a:pt x="3114937" y="1622802"/>
                  </a:lnTo>
                  <a:lnTo>
                    <a:pt x="3142439" y="1587239"/>
                  </a:lnTo>
                  <a:lnTo>
                    <a:pt x="3177829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65" y="1537464"/>
                  </a:lnTo>
                  <a:lnTo>
                    <a:pt x="3363443" y="1546492"/>
                  </a:lnTo>
                  <a:lnTo>
                    <a:pt x="3406637" y="1559234"/>
                  </a:lnTo>
                  <a:lnTo>
                    <a:pt x="3447465" y="1574349"/>
                  </a:lnTo>
                  <a:lnTo>
                    <a:pt x="3490912" y="1580089"/>
                  </a:lnTo>
                  <a:lnTo>
                    <a:pt x="3529844" y="1565139"/>
                  </a:lnTo>
                  <a:lnTo>
                    <a:pt x="3557881" y="1534041"/>
                  </a:lnTo>
                  <a:lnTo>
                    <a:pt x="3568645" y="1491336"/>
                  </a:lnTo>
                  <a:lnTo>
                    <a:pt x="3568645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1666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95" y="2083866"/>
                  </a:moveTo>
                  <a:lnTo>
                    <a:pt x="520509" y="2060524"/>
                  </a:lnTo>
                  <a:lnTo>
                    <a:pt x="511911" y="2039785"/>
                  </a:lnTo>
                  <a:lnTo>
                    <a:pt x="498703" y="2022208"/>
                  </a:lnTo>
                  <a:lnTo>
                    <a:pt x="481838" y="2008416"/>
                  </a:lnTo>
                  <a:lnTo>
                    <a:pt x="488035" y="2019312"/>
                  </a:lnTo>
                  <a:lnTo>
                    <a:pt x="492760" y="2031098"/>
                  </a:lnTo>
                  <a:lnTo>
                    <a:pt x="495782" y="2043722"/>
                  </a:lnTo>
                  <a:lnTo>
                    <a:pt x="496849" y="2057120"/>
                  </a:lnTo>
                  <a:lnTo>
                    <a:pt x="496849" y="2660231"/>
                  </a:lnTo>
                  <a:lnTo>
                    <a:pt x="523595" y="2675674"/>
                  </a:lnTo>
                  <a:lnTo>
                    <a:pt x="523595" y="2083866"/>
                  </a:lnTo>
                  <a:close/>
                </a:path>
                <a:path w="3568700" h="2675890">
                  <a:moveTo>
                    <a:pt x="3553599" y="2008416"/>
                  </a:moveTo>
                  <a:lnTo>
                    <a:pt x="3533381" y="1986445"/>
                  </a:lnTo>
                  <a:lnTo>
                    <a:pt x="3507371" y="1972271"/>
                  </a:lnTo>
                  <a:lnTo>
                    <a:pt x="3477818" y="1967623"/>
                  </a:lnTo>
                  <a:lnTo>
                    <a:pt x="3446932" y="1974227"/>
                  </a:lnTo>
                  <a:lnTo>
                    <a:pt x="3405797" y="1989988"/>
                  </a:lnTo>
                  <a:lnTo>
                    <a:pt x="3363811" y="2002866"/>
                  </a:lnTo>
                  <a:lnTo>
                    <a:pt x="3322815" y="2011222"/>
                  </a:lnTo>
                  <a:lnTo>
                    <a:pt x="3284613" y="2013445"/>
                  </a:lnTo>
                  <a:lnTo>
                    <a:pt x="3244126" y="2008835"/>
                  </a:lnTo>
                  <a:lnTo>
                    <a:pt x="3209239" y="1998941"/>
                  </a:lnTo>
                  <a:lnTo>
                    <a:pt x="3179407" y="1984641"/>
                  </a:lnTo>
                  <a:lnTo>
                    <a:pt x="3154007" y="1966823"/>
                  </a:lnTo>
                  <a:lnTo>
                    <a:pt x="3181312" y="1994611"/>
                  </a:lnTo>
                  <a:lnTo>
                    <a:pt x="3215932" y="2017268"/>
                  </a:lnTo>
                  <a:lnTo>
                    <a:pt x="3258934" y="2033041"/>
                  </a:lnTo>
                  <a:lnTo>
                    <a:pt x="3311360" y="2040166"/>
                  </a:lnTo>
                  <a:lnTo>
                    <a:pt x="3349561" y="2037956"/>
                  </a:lnTo>
                  <a:lnTo>
                    <a:pt x="3390557" y="2029599"/>
                  </a:lnTo>
                  <a:lnTo>
                    <a:pt x="3432543" y="2016721"/>
                  </a:lnTo>
                  <a:lnTo>
                    <a:pt x="3473678" y="2000961"/>
                  </a:lnTo>
                  <a:lnTo>
                    <a:pt x="3494748" y="1995182"/>
                  </a:lnTo>
                  <a:lnTo>
                    <a:pt x="3515563" y="1994877"/>
                  </a:lnTo>
                  <a:lnTo>
                    <a:pt x="3535413" y="1999475"/>
                  </a:lnTo>
                  <a:lnTo>
                    <a:pt x="3553599" y="2008416"/>
                  </a:lnTo>
                  <a:close/>
                </a:path>
                <a:path w="3568700" h="2675890">
                  <a:moveTo>
                    <a:pt x="3568649" y="886752"/>
                  </a:moveTo>
                  <a:lnTo>
                    <a:pt x="2032736" y="0"/>
                  </a:lnTo>
                  <a:lnTo>
                    <a:pt x="496849" y="886752"/>
                  </a:lnTo>
                  <a:lnTo>
                    <a:pt x="496849" y="1491335"/>
                  </a:lnTo>
                  <a:lnTo>
                    <a:pt x="486092" y="1534045"/>
                  </a:lnTo>
                  <a:lnTo>
                    <a:pt x="458063" y="1565135"/>
                  </a:lnTo>
                  <a:lnTo>
                    <a:pt x="419138" y="1580083"/>
                  </a:lnTo>
                  <a:lnTo>
                    <a:pt x="375691" y="1574342"/>
                  </a:lnTo>
                  <a:lnTo>
                    <a:pt x="334848" y="1559229"/>
                  </a:lnTo>
                  <a:lnTo>
                    <a:pt x="291655" y="1546479"/>
                  </a:lnTo>
                  <a:lnTo>
                    <a:pt x="247281" y="1537449"/>
                  </a:lnTo>
                  <a:lnTo>
                    <a:pt x="202907" y="1533474"/>
                  </a:lnTo>
                  <a:lnTo>
                    <a:pt x="149936" y="1539570"/>
                  </a:lnTo>
                  <a:lnTo>
                    <a:pt x="106057" y="1558493"/>
                  </a:lnTo>
                  <a:lnTo>
                    <a:pt x="70662" y="1587233"/>
                  </a:lnTo>
                  <a:lnTo>
                    <a:pt x="43154" y="1622793"/>
                  </a:lnTo>
                  <a:lnTo>
                    <a:pt x="22948" y="1662176"/>
                  </a:lnTo>
                  <a:lnTo>
                    <a:pt x="9423" y="1702396"/>
                  </a:lnTo>
                  <a:lnTo>
                    <a:pt x="1968" y="1740458"/>
                  </a:lnTo>
                  <a:lnTo>
                    <a:pt x="0" y="1773351"/>
                  </a:lnTo>
                  <a:lnTo>
                    <a:pt x="4241" y="1818906"/>
                  </a:lnTo>
                  <a:lnTo>
                    <a:pt x="17348" y="1870417"/>
                  </a:lnTo>
                  <a:lnTo>
                    <a:pt x="42329" y="1921764"/>
                  </a:lnTo>
                  <a:lnTo>
                    <a:pt x="82207" y="1966823"/>
                  </a:lnTo>
                  <a:lnTo>
                    <a:pt x="55841" y="1925066"/>
                  </a:lnTo>
                  <a:lnTo>
                    <a:pt x="38976" y="1880908"/>
                  </a:lnTo>
                  <a:lnTo>
                    <a:pt x="29857" y="1838020"/>
                  </a:lnTo>
                  <a:lnTo>
                    <a:pt x="26746" y="1800098"/>
                  </a:lnTo>
                  <a:lnTo>
                    <a:pt x="28714" y="1767205"/>
                  </a:lnTo>
                  <a:lnTo>
                    <a:pt x="36156" y="1729143"/>
                  </a:lnTo>
                  <a:lnTo>
                    <a:pt x="49682" y="1688922"/>
                  </a:lnTo>
                  <a:lnTo>
                    <a:pt x="69900" y="1649539"/>
                  </a:lnTo>
                  <a:lnTo>
                    <a:pt x="97396" y="1613966"/>
                  </a:lnTo>
                  <a:lnTo>
                    <a:pt x="132791" y="1585226"/>
                  </a:lnTo>
                  <a:lnTo>
                    <a:pt x="176669" y="1566316"/>
                  </a:lnTo>
                  <a:lnTo>
                    <a:pt x="229654" y="1560220"/>
                  </a:lnTo>
                  <a:lnTo>
                    <a:pt x="274015" y="1564195"/>
                  </a:lnTo>
                  <a:lnTo>
                    <a:pt x="318389" y="1573225"/>
                  </a:lnTo>
                  <a:lnTo>
                    <a:pt x="361581" y="1585963"/>
                  </a:lnTo>
                  <a:lnTo>
                    <a:pt x="402412" y="1601076"/>
                  </a:lnTo>
                  <a:lnTo>
                    <a:pt x="445858" y="1606816"/>
                  </a:lnTo>
                  <a:lnTo>
                    <a:pt x="484797" y="1591868"/>
                  </a:lnTo>
                  <a:lnTo>
                    <a:pt x="512826" y="1560779"/>
                  </a:lnTo>
                  <a:lnTo>
                    <a:pt x="523595" y="1518081"/>
                  </a:lnTo>
                  <a:lnTo>
                    <a:pt x="523595" y="913485"/>
                  </a:lnTo>
                  <a:lnTo>
                    <a:pt x="2059482" y="26746"/>
                  </a:lnTo>
                  <a:lnTo>
                    <a:pt x="3568649" y="898042"/>
                  </a:lnTo>
                  <a:lnTo>
                    <a:pt x="3568649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771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4" h="2675890">
                  <a:moveTo>
                    <a:pt x="399618" y="1110361"/>
                  </a:moveTo>
                  <a:lnTo>
                    <a:pt x="379374" y="1088377"/>
                  </a:lnTo>
                  <a:lnTo>
                    <a:pt x="353364" y="1074216"/>
                  </a:lnTo>
                  <a:lnTo>
                    <a:pt x="323811" y="1069568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19" y="1115390"/>
                  </a:lnTo>
                  <a:lnTo>
                    <a:pt x="90119" y="1110780"/>
                  </a:lnTo>
                  <a:lnTo>
                    <a:pt x="55245" y="1100886"/>
                  </a:lnTo>
                  <a:lnTo>
                    <a:pt x="25412" y="1086599"/>
                  </a:lnTo>
                  <a:lnTo>
                    <a:pt x="0" y="1068768"/>
                  </a:lnTo>
                  <a:lnTo>
                    <a:pt x="27317" y="1096568"/>
                  </a:lnTo>
                  <a:lnTo>
                    <a:pt x="61937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53" y="1097140"/>
                  </a:lnTo>
                  <a:lnTo>
                    <a:pt x="361569" y="1096835"/>
                  </a:lnTo>
                  <a:lnTo>
                    <a:pt x="381419" y="1101432"/>
                  </a:lnTo>
                  <a:lnTo>
                    <a:pt x="399618" y="1110361"/>
                  </a:lnTo>
                  <a:close/>
                </a:path>
                <a:path w="3513454" h="2675890">
                  <a:moveTo>
                    <a:pt x="3513175" y="1185811"/>
                  </a:moveTo>
                  <a:lnTo>
                    <a:pt x="3510102" y="1162494"/>
                  </a:lnTo>
                  <a:lnTo>
                    <a:pt x="3501491" y="1141742"/>
                  </a:lnTo>
                  <a:lnTo>
                    <a:pt x="3488283" y="1124178"/>
                  </a:lnTo>
                  <a:lnTo>
                    <a:pt x="3471418" y="1110361"/>
                  </a:lnTo>
                  <a:lnTo>
                    <a:pt x="3477615" y="1121270"/>
                  </a:lnTo>
                  <a:lnTo>
                    <a:pt x="3482352" y="1133055"/>
                  </a:lnTo>
                  <a:lnTo>
                    <a:pt x="3485375" y="1145679"/>
                  </a:lnTo>
                  <a:lnTo>
                    <a:pt x="3486442" y="1159078"/>
                  </a:lnTo>
                  <a:lnTo>
                    <a:pt x="3486442" y="1762201"/>
                  </a:lnTo>
                  <a:lnTo>
                    <a:pt x="1950516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63" y="2675686"/>
                  </a:lnTo>
                  <a:lnTo>
                    <a:pt x="3513175" y="1788922"/>
                  </a:lnTo>
                  <a:lnTo>
                    <a:pt x="3513175" y="1185811"/>
                  </a:lnTo>
                  <a:close/>
                </a:path>
                <a:path w="3513454" h="2675890">
                  <a:moveTo>
                    <a:pt x="3513175" y="15443"/>
                  </a:moveTo>
                  <a:lnTo>
                    <a:pt x="3486442" y="0"/>
                  </a:lnTo>
                  <a:lnTo>
                    <a:pt x="3486442" y="593293"/>
                  </a:lnTo>
                  <a:lnTo>
                    <a:pt x="3475672" y="635990"/>
                  </a:lnTo>
                  <a:lnTo>
                    <a:pt x="3447643" y="667080"/>
                  </a:lnTo>
                  <a:lnTo>
                    <a:pt x="3408705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61" y="639406"/>
                  </a:lnTo>
                  <a:lnTo>
                    <a:pt x="3192488" y="635431"/>
                  </a:lnTo>
                  <a:lnTo>
                    <a:pt x="3139516" y="641527"/>
                  </a:lnTo>
                  <a:lnTo>
                    <a:pt x="3095637" y="660438"/>
                  </a:lnTo>
                  <a:lnTo>
                    <a:pt x="3060242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48" y="842416"/>
                  </a:lnTo>
                  <a:lnTo>
                    <a:pt x="2989592" y="875309"/>
                  </a:lnTo>
                  <a:lnTo>
                    <a:pt x="2993821" y="920864"/>
                  </a:lnTo>
                  <a:lnTo>
                    <a:pt x="3006928" y="972362"/>
                  </a:lnTo>
                  <a:lnTo>
                    <a:pt x="3031909" y="1023708"/>
                  </a:lnTo>
                  <a:lnTo>
                    <a:pt x="3071787" y="1068768"/>
                  </a:lnTo>
                  <a:lnTo>
                    <a:pt x="3045422" y="1027010"/>
                  </a:lnTo>
                  <a:lnTo>
                    <a:pt x="3028556" y="982853"/>
                  </a:lnTo>
                  <a:lnTo>
                    <a:pt x="3019437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76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08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74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77" y="693826"/>
                  </a:lnTo>
                  <a:lnTo>
                    <a:pt x="3502418" y="662724"/>
                  </a:lnTo>
                  <a:lnTo>
                    <a:pt x="3513175" y="620026"/>
                  </a:lnTo>
                  <a:lnTo>
                    <a:pt x="3513175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3477" y="3735777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33" y="0"/>
                  </a:moveTo>
                  <a:lnTo>
                    <a:pt x="496843" y="886747"/>
                  </a:lnTo>
                  <a:lnTo>
                    <a:pt x="496843" y="1491336"/>
                  </a:lnTo>
                  <a:lnTo>
                    <a:pt x="486079" y="1534041"/>
                  </a:lnTo>
                  <a:lnTo>
                    <a:pt x="458042" y="1565139"/>
                  </a:lnTo>
                  <a:lnTo>
                    <a:pt x="419110" y="1580089"/>
                  </a:lnTo>
                  <a:lnTo>
                    <a:pt x="375663" y="1574349"/>
                  </a:lnTo>
                  <a:lnTo>
                    <a:pt x="334836" y="1559234"/>
                  </a:lnTo>
                  <a:lnTo>
                    <a:pt x="291641" y="1546492"/>
                  </a:lnTo>
                  <a:lnTo>
                    <a:pt x="247263" y="1537464"/>
                  </a:lnTo>
                  <a:lnTo>
                    <a:pt x="202883" y="1533492"/>
                  </a:lnTo>
                  <a:lnTo>
                    <a:pt x="149910" y="1539586"/>
                  </a:lnTo>
                  <a:lnTo>
                    <a:pt x="106029" y="1558501"/>
                  </a:lnTo>
                  <a:lnTo>
                    <a:pt x="70640" y="1587239"/>
                  </a:lnTo>
                  <a:lnTo>
                    <a:pt x="43140" y="1622802"/>
                  </a:lnTo>
                  <a:lnTo>
                    <a:pt x="22927" y="1662193"/>
                  </a:lnTo>
                  <a:lnTo>
                    <a:pt x="9401" y="1702415"/>
                  </a:lnTo>
                  <a:lnTo>
                    <a:pt x="1959" y="1740470"/>
                  </a:lnTo>
                  <a:lnTo>
                    <a:pt x="0" y="1773359"/>
                  </a:lnTo>
                  <a:lnTo>
                    <a:pt x="2304" y="1806414"/>
                  </a:lnTo>
                  <a:lnTo>
                    <a:pt x="21123" y="1882743"/>
                  </a:lnTo>
                  <a:lnTo>
                    <a:pt x="40285" y="1920885"/>
                  </a:lnTo>
                  <a:lnTo>
                    <a:pt x="67711" y="1955591"/>
                  </a:lnTo>
                  <a:lnTo>
                    <a:pt x="104726" y="1984298"/>
                  </a:lnTo>
                  <a:lnTo>
                    <a:pt x="152651" y="2004438"/>
                  </a:lnTo>
                  <a:lnTo>
                    <a:pt x="212810" y="2013446"/>
                  </a:lnTo>
                  <a:lnTo>
                    <a:pt x="251011" y="2011227"/>
                  </a:lnTo>
                  <a:lnTo>
                    <a:pt x="292012" y="2002863"/>
                  </a:lnTo>
                  <a:lnTo>
                    <a:pt x="333994" y="1989987"/>
                  </a:lnTo>
                  <a:lnTo>
                    <a:pt x="375140" y="1974233"/>
                  </a:lnTo>
                  <a:lnTo>
                    <a:pt x="418642" y="1968183"/>
                  </a:lnTo>
                  <a:lnTo>
                    <a:pt x="457757" y="1983079"/>
                  </a:lnTo>
                  <a:lnTo>
                    <a:pt x="485989" y="2014276"/>
                  </a:lnTo>
                  <a:lnTo>
                    <a:pt x="496843" y="2057131"/>
                  </a:lnTo>
                  <a:lnTo>
                    <a:pt x="496843" y="2660243"/>
                  </a:lnTo>
                  <a:lnTo>
                    <a:pt x="2032733" y="3546991"/>
                  </a:lnTo>
                  <a:lnTo>
                    <a:pt x="3568624" y="2660243"/>
                  </a:lnTo>
                  <a:lnTo>
                    <a:pt x="3568624" y="2057131"/>
                  </a:lnTo>
                  <a:lnTo>
                    <a:pt x="3557768" y="2014281"/>
                  </a:lnTo>
                  <a:lnTo>
                    <a:pt x="3529532" y="1983083"/>
                  </a:lnTo>
                  <a:lnTo>
                    <a:pt x="3490414" y="1968185"/>
                  </a:lnTo>
                  <a:lnTo>
                    <a:pt x="3446910" y="1974233"/>
                  </a:lnTo>
                  <a:lnTo>
                    <a:pt x="3405769" y="1989987"/>
                  </a:lnTo>
                  <a:lnTo>
                    <a:pt x="3363796" y="2002863"/>
                  </a:lnTo>
                  <a:lnTo>
                    <a:pt x="3322803" y="2011227"/>
                  </a:lnTo>
                  <a:lnTo>
                    <a:pt x="3284601" y="2013446"/>
                  </a:lnTo>
                  <a:lnTo>
                    <a:pt x="3224445" y="2004438"/>
                  </a:lnTo>
                  <a:lnTo>
                    <a:pt x="3176520" y="1984298"/>
                  </a:lnTo>
                  <a:lnTo>
                    <a:pt x="3139505" y="1955591"/>
                  </a:lnTo>
                  <a:lnTo>
                    <a:pt x="3112078" y="1920885"/>
                  </a:lnTo>
                  <a:lnTo>
                    <a:pt x="3092915" y="1882743"/>
                  </a:lnTo>
                  <a:lnTo>
                    <a:pt x="3080697" y="1843731"/>
                  </a:lnTo>
                  <a:lnTo>
                    <a:pt x="3071801" y="1773359"/>
                  </a:lnTo>
                  <a:lnTo>
                    <a:pt x="3073761" y="1740470"/>
                  </a:lnTo>
                  <a:lnTo>
                    <a:pt x="3081203" y="1702415"/>
                  </a:lnTo>
                  <a:lnTo>
                    <a:pt x="3094729" y="1662193"/>
                  </a:lnTo>
                  <a:lnTo>
                    <a:pt x="3114941" y="1622802"/>
                  </a:lnTo>
                  <a:lnTo>
                    <a:pt x="3142441" y="1587239"/>
                  </a:lnTo>
                  <a:lnTo>
                    <a:pt x="3177831" y="1558501"/>
                  </a:lnTo>
                  <a:lnTo>
                    <a:pt x="3221711" y="1539586"/>
                  </a:lnTo>
                  <a:lnTo>
                    <a:pt x="3274685" y="1533492"/>
                  </a:lnTo>
                  <a:lnTo>
                    <a:pt x="3319057" y="1537464"/>
                  </a:lnTo>
                  <a:lnTo>
                    <a:pt x="3363431" y="1546492"/>
                  </a:lnTo>
                  <a:lnTo>
                    <a:pt x="3406627" y="1559234"/>
                  </a:lnTo>
                  <a:lnTo>
                    <a:pt x="3447465" y="1574349"/>
                  </a:lnTo>
                  <a:lnTo>
                    <a:pt x="3490904" y="1580089"/>
                  </a:lnTo>
                  <a:lnTo>
                    <a:pt x="3529829" y="1565139"/>
                  </a:lnTo>
                  <a:lnTo>
                    <a:pt x="3557862" y="1534041"/>
                  </a:lnTo>
                  <a:lnTo>
                    <a:pt x="3568624" y="1491336"/>
                  </a:lnTo>
                  <a:lnTo>
                    <a:pt x="3568624" y="886747"/>
                  </a:lnTo>
                  <a:lnTo>
                    <a:pt x="203273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34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82" y="2083866"/>
                  </a:moveTo>
                  <a:lnTo>
                    <a:pt x="520496" y="2060524"/>
                  </a:lnTo>
                  <a:lnTo>
                    <a:pt x="511886" y="2039785"/>
                  </a:lnTo>
                  <a:lnTo>
                    <a:pt x="498678" y="2022208"/>
                  </a:lnTo>
                  <a:lnTo>
                    <a:pt x="481787" y="2008416"/>
                  </a:lnTo>
                  <a:lnTo>
                    <a:pt x="488010" y="2019312"/>
                  </a:lnTo>
                  <a:lnTo>
                    <a:pt x="492747" y="2031098"/>
                  </a:lnTo>
                  <a:lnTo>
                    <a:pt x="495769" y="2043722"/>
                  </a:lnTo>
                  <a:lnTo>
                    <a:pt x="496836" y="2057120"/>
                  </a:lnTo>
                  <a:lnTo>
                    <a:pt x="496836" y="2660231"/>
                  </a:lnTo>
                  <a:lnTo>
                    <a:pt x="523582" y="2675674"/>
                  </a:lnTo>
                  <a:lnTo>
                    <a:pt x="523582" y="2083866"/>
                  </a:lnTo>
                  <a:close/>
                </a:path>
                <a:path w="3568700" h="2675890">
                  <a:moveTo>
                    <a:pt x="3553587" y="2008416"/>
                  </a:moveTo>
                  <a:lnTo>
                    <a:pt x="3533343" y="1986445"/>
                  </a:lnTo>
                  <a:lnTo>
                    <a:pt x="3507333" y="1972271"/>
                  </a:lnTo>
                  <a:lnTo>
                    <a:pt x="3477780" y="1967623"/>
                  </a:lnTo>
                  <a:lnTo>
                    <a:pt x="3446907" y="1974227"/>
                  </a:lnTo>
                  <a:lnTo>
                    <a:pt x="3405759" y="1989988"/>
                  </a:lnTo>
                  <a:lnTo>
                    <a:pt x="3363785" y="2002866"/>
                  </a:lnTo>
                  <a:lnTo>
                    <a:pt x="3322790" y="2011222"/>
                  </a:lnTo>
                  <a:lnTo>
                    <a:pt x="3284588" y="2013445"/>
                  </a:lnTo>
                  <a:lnTo>
                    <a:pt x="3244100" y="2008835"/>
                  </a:lnTo>
                  <a:lnTo>
                    <a:pt x="3209226" y="1998941"/>
                  </a:lnTo>
                  <a:lnTo>
                    <a:pt x="3179381" y="1984641"/>
                  </a:lnTo>
                  <a:lnTo>
                    <a:pt x="3153981" y="1966823"/>
                  </a:lnTo>
                  <a:lnTo>
                    <a:pt x="3181286" y="1994611"/>
                  </a:lnTo>
                  <a:lnTo>
                    <a:pt x="3215919" y="2017268"/>
                  </a:lnTo>
                  <a:lnTo>
                    <a:pt x="3258909" y="2033041"/>
                  </a:lnTo>
                  <a:lnTo>
                    <a:pt x="3311334" y="2040166"/>
                  </a:lnTo>
                  <a:lnTo>
                    <a:pt x="3349536" y="2037956"/>
                  </a:lnTo>
                  <a:lnTo>
                    <a:pt x="3390531" y="2029599"/>
                  </a:lnTo>
                  <a:lnTo>
                    <a:pt x="3432505" y="2016721"/>
                  </a:lnTo>
                  <a:lnTo>
                    <a:pt x="3473653" y="2000961"/>
                  </a:lnTo>
                  <a:lnTo>
                    <a:pt x="3494735" y="1995182"/>
                  </a:lnTo>
                  <a:lnTo>
                    <a:pt x="3515550" y="1994877"/>
                  </a:lnTo>
                  <a:lnTo>
                    <a:pt x="3535400" y="1999475"/>
                  </a:lnTo>
                  <a:lnTo>
                    <a:pt x="3553587" y="2008416"/>
                  </a:lnTo>
                  <a:close/>
                </a:path>
                <a:path w="3568700" h="2675890">
                  <a:moveTo>
                    <a:pt x="3568623" y="886752"/>
                  </a:moveTo>
                  <a:lnTo>
                    <a:pt x="2032723" y="0"/>
                  </a:lnTo>
                  <a:lnTo>
                    <a:pt x="496836" y="886752"/>
                  </a:lnTo>
                  <a:lnTo>
                    <a:pt x="496836" y="1491335"/>
                  </a:lnTo>
                  <a:lnTo>
                    <a:pt x="486079" y="1534045"/>
                  </a:lnTo>
                  <a:lnTo>
                    <a:pt x="458038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35" y="1559229"/>
                  </a:lnTo>
                  <a:lnTo>
                    <a:pt x="291630" y="1546479"/>
                  </a:lnTo>
                  <a:lnTo>
                    <a:pt x="247256" y="1537449"/>
                  </a:lnTo>
                  <a:lnTo>
                    <a:pt x="202882" y="1533474"/>
                  </a:lnTo>
                  <a:lnTo>
                    <a:pt x="149910" y="1539570"/>
                  </a:lnTo>
                  <a:lnTo>
                    <a:pt x="106032" y="1558493"/>
                  </a:lnTo>
                  <a:lnTo>
                    <a:pt x="70637" y="1587233"/>
                  </a:lnTo>
                  <a:lnTo>
                    <a:pt x="43141" y="1622793"/>
                  </a:lnTo>
                  <a:lnTo>
                    <a:pt x="22936" y="1662176"/>
                  </a:lnTo>
                  <a:lnTo>
                    <a:pt x="9410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22" y="1870417"/>
                  </a:lnTo>
                  <a:lnTo>
                    <a:pt x="42316" y="1921764"/>
                  </a:lnTo>
                  <a:lnTo>
                    <a:pt x="82194" y="1966823"/>
                  </a:lnTo>
                  <a:lnTo>
                    <a:pt x="55816" y="1925066"/>
                  </a:lnTo>
                  <a:lnTo>
                    <a:pt x="38950" y="1880908"/>
                  </a:lnTo>
                  <a:lnTo>
                    <a:pt x="29832" y="1838020"/>
                  </a:lnTo>
                  <a:lnTo>
                    <a:pt x="26733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76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46" y="1606816"/>
                  </a:lnTo>
                  <a:lnTo>
                    <a:pt x="484784" y="1591868"/>
                  </a:lnTo>
                  <a:lnTo>
                    <a:pt x="512813" y="1560779"/>
                  </a:lnTo>
                  <a:lnTo>
                    <a:pt x="523582" y="1518081"/>
                  </a:lnTo>
                  <a:lnTo>
                    <a:pt x="523582" y="913485"/>
                  </a:lnTo>
                  <a:lnTo>
                    <a:pt x="2059470" y="26746"/>
                  </a:lnTo>
                  <a:lnTo>
                    <a:pt x="3568623" y="898042"/>
                  </a:lnTo>
                  <a:lnTo>
                    <a:pt x="3568623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48939" y="4607096"/>
              <a:ext cx="3513454" cy="2675890"/>
            </a:xfrm>
            <a:custGeom>
              <a:avLst/>
              <a:gdLst/>
              <a:ahLst/>
              <a:cxnLst/>
              <a:rect l="l" t="t" r="r" b="b"/>
              <a:pathLst>
                <a:path w="3513455" h="2675890">
                  <a:moveTo>
                    <a:pt x="399592" y="1110348"/>
                  </a:moveTo>
                  <a:lnTo>
                    <a:pt x="379361" y="1088390"/>
                  </a:lnTo>
                  <a:lnTo>
                    <a:pt x="353352" y="1074229"/>
                  </a:lnTo>
                  <a:lnTo>
                    <a:pt x="323799" y="1069594"/>
                  </a:lnTo>
                  <a:lnTo>
                    <a:pt x="292925" y="1076172"/>
                  </a:lnTo>
                  <a:lnTo>
                    <a:pt x="251777" y="1091933"/>
                  </a:lnTo>
                  <a:lnTo>
                    <a:pt x="209804" y="1104811"/>
                  </a:lnTo>
                  <a:lnTo>
                    <a:pt x="168808" y="1113180"/>
                  </a:lnTo>
                  <a:lnTo>
                    <a:pt x="130606" y="1115390"/>
                  </a:lnTo>
                  <a:lnTo>
                    <a:pt x="90106" y="1110780"/>
                  </a:lnTo>
                  <a:lnTo>
                    <a:pt x="55232" y="1100886"/>
                  </a:lnTo>
                  <a:lnTo>
                    <a:pt x="25400" y="1086599"/>
                  </a:lnTo>
                  <a:lnTo>
                    <a:pt x="0" y="1068768"/>
                  </a:lnTo>
                  <a:lnTo>
                    <a:pt x="27292" y="1096568"/>
                  </a:lnTo>
                  <a:lnTo>
                    <a:pt x="61925" y="1119225"/>
                  </a:lnTo>
                  <a:lnTo>
                    <a:pt x="104927" y="1134999"/>
                  </a:lnTo>
                  <a:lnTo>
                    <a:pt x="157353" y="1142136"/>
                  </a:lnTo>
                  <a:lnTo>
                    <a:pt x="195541" y="1139913"/>
                  </a:lnTo>
                  <a:lnTo>
                    <a:pt x="236537" y="1131557"/>
                  </a:lnTo>
                  <a:lnTo>
                    <a:pt x="278523" y="1118679"/>
                  </a:lnTo>
                  <a:lnTo>
                    <a:pt x="319671" y="1102918"/>
                  </a:lnTo>
                  <a:lnTo>
                    <a:pt x="340741" y="1097127"/>
                  </a:lnTo>
                  <a:lnTo>
                    <a:pt x="361556" y="1096822"/>
                  </a:lnTo>
                  <a:lnTo>
                    <a:pt x="381406" y="1101420"/>
                  </a:lnTo>
                  <a:lnTo>
                    <a:pt x="399592" y="1110348"/>
                  </a:lnTo>
                  <a:close/>
                </a:path>
                <a:path w="3513455" h="2675890">
                  <a:moveTo>
                    <a:pt x="3513150" y="1185811"/>
                  </a:moveTo>
                  <a:lnTo>
                    <a:pt x="3510076" y="1162494"/>
                  </a:lnTo>
                  <a:lnTo>
                    <a:pt x="3501466" y="1141742"/>
                  </a:lnTo>
                  <a:lnTo>
                    <a:pt x="3488258" y="1124178"/>
                  </a:lnTo>
                  <a:lnTo>
                    <a:pt x="3471392" y="1110361"/>
                  </a:lnTo>
                  <a:lnTo>
                    <a:pt x="3477603" y="1121270"/>
                  </a:lnTo>
                  <a:lnTo>
                    <a:pt x="3482327" y="1133068"/>
                  </a:lnTo>
                  <a:lnTo>
                    <a:pt x="3485350" y="1145679"/>
                  </a:lnTo>
                  <a:lnTo>
                    <a:pt x="3486404" y="1159078"/>
                  </a:lnTo>
                  <a:lnTo>
                    <a:pt x="3486404" y="1762201"/>
                  </a:lnTo>
                  <a:lnTo>
                    <a:pt x="1950529" y="2648940"/>
                  </a:lnTo>
                  <a:lnTo>
                    <a:pt x="441375" y="1777631"/>
                  </a:lnTo>
                  <a:lnTo>
                    <a:pt x="441375" y="1788922"/>
                  </a:lnTo>
                  <a:lnTo>
                    <a:pt x="1977275" y="2675686"/>
                  </a:lnTo>
                  <a:lnTo>
                    <a:pt x="3513150" y="1788922"/>
                  </a:lnTo>
                  <a:lnTo>
                    <a:pt x="3513150" y="1185811"/>
                  </a:lnTo>
                  <a:close/>
                </a:path>
                <a:path w="3513455" h="2675890">
                  <a:moveTo>
                    <a:pt x="3513150" y="15443"/>
                  </a:moveTo>
                  <a:lnTo>
                    <a:pt x="3486416" y="0"/>
                  </a:lnTo>
                  <a:lnTo>
                    <a:pt x="3486416" y="593293"/>
                  </a:lnTo>
                  <a:lnTo>
                    <a:pt x="3475647" y="635990"/>
                  </a:lnTo>
                  <a:lnTo>
                    <a:pt x="3447618" y="667080"/>
                  </a:lnTo>
                  <a:lnTo>
                    <a:pt x="3408692" y="682040"/>
                  </a:lnTo>
                  <a:lnTo>
                    <a:pt x="3365258" y="676300"/>
                  </a:lnTo>
                  <a:lnTo>
                    <a:pt x="3324428" y="661187"/>
                  </a:lnTo>
                  <a:lnTo>
                    <a:pt x="3281235" y="648436"/>
                  </a:lnTo>
                  <a:lnTo>
                    <a:pt x="3236849" y="639406"/>
                  </a:lnTo>
                  <a:lnTo>
                    <a:pt x="3192475" y="635431"/>
                  </a:lnTo>
                  <a:lnTo>
                    <a:pt x="3139503" y="641527"/>
                  </a:lnTo>
                  <a:lnTo>
                    <a:pt x="3095625" y="660438"/>
                  </a:lnTo>
                  <a:lnTo>
                    <a:pt x="3060230" y="689178"/>
                  </a:lnTo>
                  <a:lnTo>
                    <a:pt x="3032734" y="724750"/>
                  </a:lnTo>
                  <a:lnTo>
                    <a:pt x="3012516" y="764133"/>
                  </a:lnTo>
                  <a:lnTo>
                    <a:pt x="2998990" y="804354"/>
                  </a:lnTo>
                  <a:lnTo>
                    <a:pt x="2991561" y="842416"/>
                  </a:lnTo>
                  <a:lnTo>
                    <a:pt x="2989605" y="875309"/>
                  </a:lnTo>
                  <a:lnTo>
                    <a:pt x="2993821" y="920864"/>
                  </a:lnTo>
                  <a:lnTo>
                    <a:pt x="3006915" y="972362"/>
                  </a:lnTo>
                  <a:lnTo>
                    <a:pt x="3031909" y="1023708"/>
                  </a:lnTo>
                  <a:lnTo>
                    <a:pt x="3071774" y="1068768"/>
                  </a:lnTo>
                  <a:lnTo>
                    <a:pt x="3045409" y="1027010"/>
                  </a:lnTo>
                  <a:lnTo>
                    <a:pt x="3028531" y="982853"/>
                  </a:lnTo>
                  <a:lnTo>
                    <a:pt x="3019425" y="939977"/>
                  </a:lnTo>
                  <a:lnTo>
                    <a:pt x="3016339" y="902042"/>
                  </a:lnTo>
                  <a:lnTo>
                    <a:pt x="3018294" y="869149"/>
                  </a:lnTo>
                  <a:lnTo>
                    <a:pt x="3025737" y="831100"/>
                  </a:lnTo>
                  <a:lnTo>
                    <a:pt x="3039262" y="790879"/>
                  </a:lnTo>
                  <a:lnTo>
                    <a:pt x="3059468" y="751484"/>
                  </a:lnTo>
                  <a:lnTo>
                    <a:pt x="3086963" y="715924"/>
                  </a:lnTo>
                  <a:lnTo>
                    <a:pt x="3122358" y="687184"/>
                  </a:lnTo>
                  <a:lnTo>
                    <a:pt x="3166237" y="668261"/>
                  </a:lnTo>
                  <a:lnTo>
                    <a:pt x="3219221" y="662165"/>
                  </a:lnTo>
                  <a:lnTo>
                    <a:pt x="3263595" y="666140"/>
                  </a:lnTo>
                  <a:lnTo>
                    <a:pt x="3307969" y="675182"/>
                  </a:lnTo>
                  <a:lnTo>
                    <a:pt x="3351161" y="687920"/>
                  </a:lnTo>
                  <a:lnTo>
                    <a:pt x="3391992" y="703033"/>
                  </a:lnTo>
                  <a:lnTo>
                    <a:pt x="3435439" y="708774"/>
                  </a:lnTo>
                  <a:lnTo>
                    <a:pt x="3474364" y="693826"/>
                  </a:lnTo>
                  <a:lnTo>
                    <a:pt x="3502393" y="662724"/>
                  </a:lnTo>
                  <a:lnTo>
                    <a:pt x="3513150" y="620026"/>
                  </a:lnTo>
                  <a:lnTo>
                    <a:pt x="3513150" y="1544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765285" y="3735780"/>
              <a:ext cx="3568700" cy="3547110"/>
            </a:xfrm>
            <a:custGeom>
              <a:avLst/>
              <a:gdLst/>
              <a:ahLst/>
              <a:cxnLst/>
              <a:rect l="l" t="t" r="r" b="b"/>
              <a:pathLst>
                <a:path w="3568700" h="3547109">
                  <a:moveTo>
                    <a:pt x="2032723" y="0"/>
                  </a:moveTo>
                  <a:lnTo>
                    <a:pt x="496812" y="886747"/>
                  </a:lnTo>
                  <a:lnTo>
                    <a:pt x="496812" y="1491336"/>
                  </a:lnTo>
                  <a:lnTo>
                    <a:pt x="486050" y="1534039"/>
                  </a:lnTo>
                  <a:lnTo>
                    <a:pt x="458017" y="1565134"/>
                  </a:lnTo>
                  <a:lnTo>
                    <a:pt x="419092" y="1580080"/>
                  </a:lnTo>
                  <a:lnTo>
                    <a:pt x="375653" y="1574339"/>
                  </a:lnTo>
                  <a:lnTo>
                    <a:pt x="334815" y="1559228"/>
                  </a:lnTo>
                  <a:lnTo>
                    <a:pt x="291619" y="1546486"/>
                  </a:lnTo>
                  <a:lnTo>
                    <a:pt x="247245" y="1537460"/>
                  </a:lnTo>
                  <a:lnTo>
                    <a:pt x="202873" y="1533492"/>
                  </a:lnTo>
                  <a:lnTo>
                    <a:pt x="149902" y="1539586"/>
                  </a:lnTo>
                  <a:lnTo>
                    <a:pt x="106023" y="1558501"/>
                  </a:lnTo>
                  <a:lnTo>
                    <a:pt x="70634" y="1587238"/>
                  </a:lnTo>
                  <a:lnTo>
                    <a:pt x="43134" y="1622801"/>
                  </a:lnTo>
                  <a:lnTo>
                    <a:pt x="22922" y="1662191"/>
                  </a:lnTo>
                  <a:lnTo>
                    <a:pt x="9396" y="1702411"/>
                  </a:lnTo>
                  <a:lnTo>
                    <a:pt x="1956" y="1740462"/>
                  </a:lnTo>
                  <a:lnTo>
                    <a:pt x="0" y="1773349"/>
                  </a:lnTo>
                  <a:lnTo>
                    <a:pt x="2297" y="1806407"/>
                  </a:lnTo>
                  <a:lnTo>
                    <a:pt x="21113" y="1882740"/>
                  </a:lnTo>
                  <a:lnTo>
                    <a:pt x="40274" y="1920883"/>
                  </a:lnTo>
                  <a:lnTo>
                    <a:pt x="67701" y="1955591"/>
                  </a:lnTo>
                  <a:lnTo>
                    <a:pt x="104714" y="1984297"/>
                  </a:lnTo>
                  <a:lnTo>
                    <a:pt x="152636" y="2004438"/>
                  </a:lnTo>
                  <a:lnTo>
                    <a:pt x="212789" y="2013446"/>
                  </a:lnTo>
                  <a:lnTo>
                    <a:pt x="250993" y="2011227"/>
                  </a:lnTo>
                  <a:lnTo>
                    <a:pt x="291988" y="2002861"/>
                  </a:lnTo>
                  <a:lnTo>
                    <a:pt x="333961" y="1989982"/>
                  </a:lnTo>
                  <a:lnTo>
                    <a:pt x="375098" y="1974222"/>
                  </a:lnTo>
                  <a:lnTo>
                    <a:pt x="418601" y="1968180"/>
                  </a:lnTo>
                  <a:lnTo>
                    <a:pt x="457720" y="1983082"/>
                  </a:lnTo>
                  <a:lnTo>
                    <a:pt x="485956" y="2014281"/>
                  </a:lnTo>
                  <a:lnTo>
                    <a:pt x="496812" y="2057131"/>
                  </a:lnTo>
                  <a:lnTo>
                    <a:pt x="496812" y="2660243"/>
                  </a:lnTo>
                  <a:lnTo>
                    <a:pt x="2032723" y="3546991"/>
                  </a:lnTo>
                  <a:lnTo>
                    <a:pt x="3568613" y="2660243"/>
                  </a:lnTo>
                  <a:lnTo>
                    <a:pt x="3568613" y="1491336"/>
                  </a:lnTo>
                  <a:lnTo>
                    <a:pt x="3568613" y="886747"/>
                  </a:lnTo>
                  <a:lnTo>
                    <a:pt x="2032723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65278" y="3735787"/>
              <a:ext cx="3568700" cy="2675890"/>
            </a:xfrm>
            <a:custGeom>
              <a:avLst/>
              <a:gdLst/>
              <a:ahLst/>
              <a:cxnLst/>
              <a:rect l="l" t="t" r="r" b="b"/>
              <a:pathLst>
                <a:path w="3568700" h="2675890">
                  <a:moveTo>
                    <a:pt x="523557" y="2083866"/>
                  </a:moveTo>
                  <a:lnTo>
                    <a:pt x="520484" y="2060536"/>
                  </a:lnTo>
                  <a:lnTo>
                    <a:pt x="511873" y="2039797"/>
                  </a:lnTo>
                  <a:lnTo>
                    <a:pt x="498665" y="2022221"/>
                  </a:lnTo>
                  <a:lnTo>
                    <a:pt x="481799" y="2008416"/>
                  </a:lnTo>
                  <a:lnTo>
                    <a:pt x="487997" y="2019312"/>
                  </a:lnTo>
                  <a:lnTo>
                    <a:pt x="492734" y="2031098"/>
                  </a:lnTo>
                  <a:lnTo>
                    <a:pt x="495744" y="2043722"/>
                  </a:lnTo>
                  <a:lnTo>
                    <a:pt x="496811" y="2057120"/>
                  </a:lnTo>
                  <a:lnTo>
                    <a:pt x="496811" y="2660231"/>
                  </a:lnTo>
                  <a:lnTo>
                    <a:pt x="523557" y="2675674"/>
                  </a:lnTo>
                  <a:lnTo>
                    <a:pt x="523557" y="2083866"/>
                  </a:lnTo>
                  <a:close/>
                </a:path>
                <a:path w="3568700" h="2675890">
                  <a:moveTo>
                    <a:pt x="3568611" y="886752"/>
                  </a:moveTo>
                  <a:lnTo>
                    <a:pt x="2032723" y="0"/>
                  </a:lnTo>
                  <a:lnTo>
                    <a:pt x="496811" y="886752"/>
                  </a:lnTo>
                  <a:lnTo>
                    <a:pt x="496811" y="1491335"/>
                  </a:lnTo>
                  <a:lnTo>
                    <a:pt x="486054" y="1534045"/>
                  </a:lnTo>
                  <a:lnTo>
                    <a:pt x="458025" y="1565135"/>
                  </a:lnTo>
                  <a:lnTo>
                    <a:pt x="419100" y="1580083"/>
                  </a:lnTo>
                  <a:lnTo>
                    <a:pt x="375653" y="1574342"/>
                  </a:lnTo>
                  <a:lnTo>
                    <a:pt x="334822" y="1559229"/>
                  </a:lnTo>
                  <a:lnTo>
                    <a:pt x="291617" y="1546479"/>
                  </a:lnTo>
                  <a:lnTo>
                    <a:pt x="247243" y="1537449"/>
                  </a:lnTo>
                  <a:lnTo>
                    <a:pt x="202882" y="1533474"/>
                  </a:lnTo>
                  <a:lnTo>
                    <a:pt x="149898" y="1539570"/>
                  </a:lnTo>
                  <a:lnTo>
                    <a:pt x="106019" y="1558493"/>
                  </a:lnTo>
                  <a:lnTo>
                    <a:pt x="70637" y="1587233"/>
                  </a:lnTo>
                  <a:lnTo>
                    <a:pt x="43129" y="1622793"/>
                  </a:lnTo>
                  <a:lnTo>
                    <a:pt x="22923" y="1662176"/>
                  </a:lnTo>
                  <a:lnTo>
                    <a:pt x="9398" y="1702396"/>
                  </a:lnTo>
                  <a:lnTo>
                    <a:pt x="1955" y="1740458"/>
                  </a:lnTo>
                  <a:lnTo>
                    <a:pt x="0" y="1773351"/>
                  </a:lnTo>
                  <a:lnTo>
                    <a:pt x="4229" y="1818906"/>
                  </a:lnTo>
                  <a:lnTo>
                    <a:pt x="17335" y="1870417"/>
                  </a:lnTo>
                  <a:lnTo>
                    <a:pt x="42303" y="1921764"/>
                  </a:lnTo>
                  <a:lnTo>
                    <a:pt x="82181" y="1966823"/>
                  </a:lnTo>
                  <a:lnTo>
                    <a:pt x="55803" y="1925066"/>
                  </a:lnTo>
                  <a:lnTo>
                    <a:pt x="38938" y="1880908"/>
                  </a:lnTo>
                  <a:lnTo>
                    <a:pt x="29819" y="1838020"/>
                  </a:lnTo>
                  <a:lnTo>
                    <a:pt x="26720" y="1800098"/>
                  </a:lnTo>
                  <a:lnTo>
                    <a:pt x="28689" y="1767205"/>
                  </a:lnTo>
                  <a:lnTo>
                    <a:pt x="36131" y="1729143"/>
                  </a:lnTo>
                  <a:lnTo>
                    <a:pt x="49657" y="1688922"/>
                  </a:lnTo>
                  <a:lnTo>
                    <a:pt x="69875" y="1649539"/>
                  </a:lnTo>
                  <a:lnTo>
                    <a:pt x="97370" y="1613966"/>
                  </a:lnTo>
                  <a:lnTo>
                    <a:pt x="132765" y="1585226"/>
                  </a:lnTo>
                  <a:lnTo>
                    <a:pt x="176644" y="1566316"/>
                  </a:lnTo>
                  <a:lnTo>
                    <a:pt x="229616" y="1560220"/>
                  </a:lnTo>
                  <a:lnTo>
                    <a:pt x="273989" y="1564195"/>
                  </a:lnTo>
                  <a:lnTo>
                    <a:pt x="318363" y="1573225"/>
                  </a:lnTo>
                  <a:lnTo>
                    <a:pt x="361569" y="1585963"/>
                  </a:lnTo>
                  <a:lnTo>
                    <a:pt x="402399" y="1601076"/>
                  </a:lnTo>
                  <a:lnTo>
                    <a:pt x="445833" y="1606816"/>
                  </a:lnTo>
                  <a:lnTo>
                    <a:pt x="484759" y="1591868"/>
                  </a:lnTo>
                  <a:lnTo>
                    <a:pt x="512800" y="1560779"/>
                  </a:lnTo>
                  <a:lnTo>
                    <a:pt x="523557" y="1518081"/>
                  </a:lnTo>
                  <a:lnTo>
                    <a:pt x="523557" y="913485"/>
                  </a:lnTo>
                  <a:lnTo>
                    <a:pt x="2059470" y="26746"/>
                  </a:lnTo>
                  <a:lnTo>
                    <a:pt x="3568611" y="898042"/>
                  </a:lnTo>
                  <a:lnTo>
                    <a:pt x="3568611" y="886752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20714" y="4627644"/>
              <a:ext cx="3513454" cy="2655570"/>
            </a:xfrm>
            <a:custGeom>
              <a:avLst/>
              <a:gdLst/>
              <a:ahLst/>
              <a:cxnLst/>
              <a:rect l="l" t="t" r="r" b="b"/>
              <a:pathLst>
                <a:path w="3513455" h="2655570">
                  <a:moveTo>
                    <a:pt x="399618" y="1089812"/>
                  </a:moveTo>
                  <a:lnTo>
                    <a:pt x="379387" y="1067841"/>
                  </a:lnTo>
                  <a:lnTo>
                    <a:pt x="353377" y="1053680"/>
                  </a:lnTo>
                  <a:lnTo>
                    <a:pt x="323824" y="1049032"/>
                  </a:lnTo>
                  <a:lnTo>
                    <a:pt x="292950" y="1055624"/>
                  </a:lnTo>
                  <a:lnTo>
                    <a:pt x="251802" y="1071384"/>
                  </a:lnTo>
                  <a:lnTo>
                    <a:pt x="209816" y="1084262"/>
                  </a:lnTo>
                  <a:lnTo>
                    <a:pt x="168821" y="1092631"/>
                  </a:lnTo>
                  <a:lnTo>
                    <a:pt x="130619" y="1094841"/>
                  </a:lnTo>
                  <a:lnTo>
                    <a:pt x="90119" y="1090231"/>
                  </a:lnTo>
                  <a:lnTo>
                    <a:pt x="55245" y="1080338"/>
                  </a:lnTo>
                  <a:lnTo>
                    <a:pt x="25400" y="1066050"/>
                  </a:lnTo>
                  <a:lnTo>
                    <a:pt x="0" y="1048219"/>
                  </a:lnTo>
                  <a:lnTo>
                    <a:pt x="27317" y="1076020"/>
                  </a:lnTo>
                  <a:lnTo>
                    <a:pt x="61937" y="1098677"/>
                  </a:lnTo>
                  <a:lnTo>
                    <a:pt x="104940" y="1114450"/>
                  </a:lnTo>
                  <a:lnTo>
                    <a:pt x="157353" y="1121587"/>
                  </a:lnTo>
                  <a:lnTo>
                    <a:pt x="195554" y="1119365"/>
                  </a:lnTo>
                  <a:lnTo>
                    <a:pt x="236550" y="1111008"/>
                  </a:lnTo>
                  <a:lnTo>
                    <a:pt x="278523" y="1098130"/>
                  </a:lnTo>
                  <a:lnTo>
                    <a:pt x="319671" y="1082370"/>
                  </a:lnTo>
                  <a:lnTo>
                    <a:pt x="340753" y="1076591"/>
                  </a:lnTo>
                  <a:lnTo>
                    <a:pt x="361581" y="1076274"/>
                  </a:lnTo>
                  <a:lnTo>
                    <a:pt x="381444" y="1080871"/>
                  </a:lnTo>
                  <a:lnTo>
                    <a:pt x="399618" y="1089812"/>
                  </a:lnTo>
                  <a:close/>
                </a:path>
                <a:path w="3513455" h="2655570">
                  <a:moveTo>
                    <a:pt x="3513175" y="20027"/>
                  </a:moveTo>
                  <a:lnTo>
                    <a:pt x="3486442" y="0"/>
                  </a:lnTo>
                  <a:lnTo>
                    <a:pt x="3486442" y="1741652"/>
                  </a:lnTo>
                  <a:lnTo>
                    <a:pt x="1950554" y="2628392"/>
                  </a:lnTo>
                  <a:lnTo>
                    <a:pt x="441375" y="1757083"/>
                  </a:lnTo>
                  <a:lnTo>
                    <a:pt x="441375" y="1768386"/>
                  </a:lnTo>
                  <a:lnTo>
                    <a:pt x="1977288" y="2655138"/>
                  </a:lnTo>
                  <a:lnTo>
                    <a:pt x="3513175" y="1768386"/>
                  </a:lnTo>
                  <a:lnTo>
                    <a:pt x="3513175" y="20027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26210" y="1110113"/>
              <a:ext cx="3072130" cy="3519804"/>
            </a:xfrm>
            <a:custGeom>
              <a:avLst/>
              <a:gdLst/>
              <a:ahLst/>
              <a:cxnLst/>
              <a:rect l="l" t="t" r="r" b="b"/>
              <a:pathLst>
                <a:path w="3072130" h="3519804">
                  <a:moveTo>
                    <a:pt x="1535893" y="0"/>
                  </a:moveTo>
                  <a:lnTo>
                    <a:pt x="1490130" y="5970"/>
                  </a:lnTo>
                  <a:lnTo>
                    <a:pt x="1446762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8"/>
                  </a:lnTo>
                  <a:lnTo>
                    <a:pt x="39091" y="1536347"/>
                  </a:lnTo>
                  <a:lnTo>
                    <a:pt x="78210" y="1551248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89" y="1514998"/>
                  </a:lnTo>
                  <a:lnTo>
                    <a:pt x="392114" y="1535135"/>
                  </a:lnTo>
                  <a:lnTo>
                    <a:pt x="429129" y="1563839"/>
                  </a:lnTo>
                  <a:lnTo>
                    <a:pt x="456558" y="1598544"/>
                  </a:lnTo>
                  <a:lnTo>
                    <a:pt x="475721" y="1636684"/>
                  </a:lnTo>
                  <a:lnTo>
                    <a:pt x="487942" y="1675693"/>
                  </a:lnTo>
                  <a:lnTo>
                    <a:pt x="496843" y="1746059"/>
                  </a:lnTo>
                  <a:lnTo>
                    <a:pt x="494877" y="1778951"/>
                  </a:lnTo>
                  <a:lnTo>
                    <a:pt x="487432" y="1817006"/>
                  </a:lnTo>
                  <a:lnTo>
                    <a:pt x="473905" y="1857227"/>
                  </a:lnTo>
                  <a:lnTo>
                    <a:pt x="453692" y="1896617"/>
                  </a:lnTo>
                  <a:lnTo>
                    <a:pt x="426192" y="1932180"/>
                  </a:lnTo>
                  <a:lnTo>
                    <a:pt x="390802" y="1960919"/>
                  </a:lnTo>
                  <a:lnTo>
                    <a:pt x="346918" y="1979836"/>
                  </a:lnTo>
                  <a:lnTo>
                    <a:pt x="293938" y="1985936"/>
                  </a:lnTo>
                  <a:lnTo>
                    <a:pt x="249571" y="1981963"/>
                  </a:lnTo>
                  <a:lnTo>
                    <a:pt x="205197" y="1972933"/>
                  </a:lnTo>
                  <a:lnTo>
                    <a:pt x="162002" y="1960190"/>
                  </a:lnTo>
                  <a:lnTo>
                    <a:pt x="121169" y="1945079"/>
                  </a:lnTo>
                  <a:lnTo>
                    <a:pt x="77724" y="1939339"/>
                  </a:lnTo>
                  <a:lnTo>
                    <a:pt x="38795" y="1954289"/>
                  </a:lnTo>
                  <a:lnTo>
                    <a:pt x="10761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890" y="3519408"/>
                  </a:lnTo>
                  <a:lnTo>
                    <a:pt x="3071801" y="2632660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08" y="23881"/>
                  </a:lnTo>
                  <a:lnTo>
                    <a:pt x="1581652" y="5970"/>
                  </a:lnTo>
                  <a:lnTo>
                    <a:pt x="1535893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26202" y="1110125"/>
              <a:ext cx="3031490" cy="2648585"/>
            </a:xfrm>
            <a:custGeom>
              <a:avLst/>
              <a:gdLst/>
              <a:ahLst/>
              <a:cxnLst/>
              <a:rect l="l" t="t" r="r" b="b"/>
              <a:pathLst>
                <a:path w="3031490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19" y="1665249"/>
                  </a:lnTo>
                  <a:lnTo>
                    <a:pt x="493737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38" y="1817001"/>
                  </a:lnTo>
                  <a:lnTo>
                    <a:pt x="473900" y="1857222"/>
                  </a:lnTo>
                  <a:lnTo>
                    <a:pt x="453694" y="1896618"/>
                  </a:lnTo>
                  <a:lnTo>
                    <a:pt x="426186" y="1932178"/>
                  </a:lnTo>
                  <a:lnTo>
                    <a:pt x="390804" y="1960905"/>
                  </a:lnTo>
                  <a:lnTo>
                    <a:pt x="346913" y="1979828"/>
                  </a:lnTo>
                  <a:lnTo>
                    <a:pt x="293941" y="1985924"/>
                  </a:lnTo>
                  <a:lnTo>
                    <a:pt x="249567" y="1981949"/>
                  </a:lnTo>
                  <a:lnTo>
                    <a:pt x="205193" y="1972919"/>
                  </a:lnTo>
                  <a:lnTo>
                    <a:pt x="162001" y="1960181"/>
                  </a:lnTo>
                  <a:lnTo>
                    <a:pt x="121170" y="1945081"/>
                  </a:lnTo>
                  <a:lnTo>
                    <a:pt x="77724" y="1939340"/>
                  </a:lnTo>
                  <a:lnTo>
                    <a:pt x="38798" y="1954288"/>
                  </a:lnTo>
                  <a:lnTo>
                    <a:pt x="10756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32" y="1981022"/>
                  </a:lnTo>
                  <a:lnTo>
                    <a:pt x="104457" y="1966074"/>
                  </a:lnTo>
                  <a:lnTo>
                    <a:pt x="147904" y="1971814"/>
                  </a:lnTo>
                  <a:lnTo>
                    <a:pt x="188734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59" y="2006574"/>
                  </a:lnTo>
                  <a:lnTo>
                    <a:pt x="417537" y="1987651"/>
                  </a:lnTo>
                  <a:lnTo>
                    <a:pt x="452932" y="1958911"/>
                  </a:lnTo>
                  <a:lnTo>
                    <a:pt x="480428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031490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99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43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86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85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404" y="834440"/>
                  </a:lnTo>
                  <a:lnTo>
                    <a:pt x="3015259" y="838250"/>
                  </a:lnTo>
                  <a:lnTo>
                    <a:pt x="3020745" y="842467"/>
                  </a:lnTo>
                  <a:lnTo>
                    <a:pt x="3031350" y="851319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26202" y="1934711"/>
              <a:ext cx="3072130" cy="2694940"/>
            </a:xfrm>
            <a:custGeom>
              <a:avLst/>
              <a:gdLst/>
              <a:ahLst/>
              <a:cxnLst/>
              <a:rect l="l" t="t" r="r" b="b"/>
              <a:pathLst>
                <a:path w="307213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092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73" y="699947"/>
                  </a:lnTo>
                  <a:lnTo>
                    <a:pt x="33223" y="695350"/>
                  </a:lnTo>
                  <a:lnTo>
                    <a:pt x="15024" y="686422"/>
                  </a:lnTo>
                  <a:lnTo>
                    <a:pt x="35267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23" y="685990"/>
                  </a:lnTo>
                  <a:lnTo>
                    <a:pt x="359397" y="695883"/>
                  </a:lnTo>
                  <a:lnTo>
                    <a:pt x="389242" y="710184"/>
                  </a:lnTo>
                  <a:lnTo>
                    <a:pt x="414655" y="728002"/>
                  </a:lnTo>
                  <a:close/>
                </a:path>
                <a:path w="3072130" h="2694940">
                  <a:moveTo>
                    <a:pt x="3071799" y="137502"/>
                  </a:move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1176769"/>
                  </a:lnTo>
                  <a:lnTo>
                    <a:pt x="3045066" y="1781340"/>
                  </a:lnTo>
                  <a:lnTo>
                    <a:pt x="1509153" y="2668079"/>
                  </a:lnTo>
                  <a:lnTo>
                    <a:pt x="0" y="1796770"/>
                  </a:lnTo>
                  <a:lnTo>
                    <a:pt x="0" y="1808060"/>
                  </a:lnTo>
                  <a:lnTo>
                    <a:pt x="1535887" y="2694825"/>
                  </a:lnTo>
                  <a:lnTo>
                    <a:pt x="3071799" y="1808060"/>
                  </a:lnTo>
                  <a:lnTo>
                    <a:pt x="3071799" y="1230439"/>
                  </a:lnTo>
                  <a:lnTo>
                    <a:pt x="3071799" y="1203502"/>
                  </a:lnTo>
                  <a:lnTo>
                    <a:pt x="3071799" y="137502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54407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908" y="0"/>
                  </a:moveTo>
                  <a:lnTo>
                    <a:pt x="1490149" y="5970"/>
                  </a:lnTo>
                  <a:lnTo>
                    <a:pt x="1446793" y="23881"/>
                  </a:lnTo>
                  <a:lnTo>
                    <a:pt x="89128" y="807721"/>
                  </a:lnTo>
                  <a:lnTo>
                    <a:pt x="51935" y="836318"/>
                  </a:lnTo>
                  <a:lnTo>
                    <a:pt x="23882" y="872961"/>
                  </a:lnTo>
                  <a:lnTo>
                    <a:pt x="6170" y="915575"/>
                  </a:lnTo>
                  <a:lnTo>
                    <a:pt x="0" y="962083"/>
                  </a:lnTo>
                  <a:lnTo>
                    <a:pt x="0" y="1462298"/>
                  </a:lnTo>
                  <a:lnTo>
                    <a:pt x="10855" y="1505142"/>
                  </a:lnTo>
                  <a:lnTo>
                    <a:pt x="39091" y="1536339"/>
                  </a:lnTo>
                  <a:lnTo>
                    <a:pt x="78210" y="1551242"/>
                  </a:lnTo>
                  <a:lnTo>
                    <a:pt x="121713" y="1545206"/>
                  </a:lnTo>
                  <a:lnTo>
                    <a:pt x="162857" y="1529440"/>
                  </a:lnTo>
                  <a:lnTo>
                    <a:pt x="204836" y="1516561"/>
                  </a:lnTo>
                  <a:lnTo>
                    <a:pt x="245833" y="1508200"/>
                  </a:lnTo>
                  <a:lnTo>
                    <a:pt x="284033" y="1505993"/>
                  </a:lnTo>
                  <a:lnTo>
                    <a:pt x="344192" y="1514998"/>
                  </a:lnTo>
                  <a:lnTo>
                    <a:pt x="392118" y="1535135"/>
                  </a:lnTo>
                  <a:lnTo>
                    <a:pt x="429134" y="1563839"/>
                  </a:lnTo>
                  <a:lnTo>
                    <a:pt x="456562" y="1598544"/>
                  </a:lnTo>
                  <a:lnTo>
                    <a:pt x="475724" y="1636684"/>
                  </a:lnTo>
                  <a:lnTo>
                    <a:pt x="487943" y="1675693"/>
                  </a:lnTo>
                  <a:lnTo>
                    <a:pt x="496843" y="1746059"/>
                  </a:lnTo>
                  <a:lnTo>
                    <a:pt x="494880" y="1778951"/>
                  </a:lnTo>
                  <a:lnTo>
                    <a:pt x="487437" y="1817006"/>
                  </a:lnTo>
                  <a:lnTo>
                    <a:pt x="473911" y="1857227"/>
                  </a:lnTo>
                  <a:lnTo>
                    <a:pt x="453700" y="1896617"/>
                  </a:lnTo>
                  <a:lnTo>
                    <a:pt x="426203" y="1932180"/>
                  </a:lnTo>
                  <a:lnTo>
                    <a:pt x="390816" y="1960919"/>
                  </a:lnTo>
                  <a:lnTo>
                    <a:pt x="346939" y="1979836"/>
                  </a:lnTo>
                  <a:lnTo>
                    <a:pt x="293970" y="1985936"/>
                  </a:lnTo>
                  <a:lnTo>
                    <a:pt x="249589" y="1981961"/>
                  </a:lnTo>
                  <a:lnTo>
                    <a:pt x="205208" y="1972929"/>
                  </a:lnTo>
                  <a:lnTo>
                    <a:pt x="162013" y="1960186"/>
                  </a:lnTo>
                  <a:lnTo>
                    <a:pt x="121190" y="1945079"/>
                  </a:lnTo>
                  <a:lnTo>
                    <a:pt x="77737" y="1939339"/>
                  </a:lnTo>
                  <a:lnTo>
                    <a:pt x="38802" y="1954289"/>
                  </a:lnTo>
                  <a:lnTo>
                    <a:pt x="10763" y="1985388"/>
                  </a:lnTo>
                  <a:lnTo>
                    <a:pt x="0" y="2028092"/>
                  </a:lnTo>
                  <a:lnTo>
                    <a:pt x="0" y="2632660"/>
                  </a:lnTo>
                  <a:lnTo>
                    <a:pt x="1535921" y="3519408"/>
                  </a:lnTo>
                  <a:lnTo>
                    <a:pt x="3071801" y="2632660"/>
                  </a:lnTo>
                  <a:lnTo>
                    <a:pt x="3071801" y="2028092"/>
                  </a:lnTo>
                  <a:lnTo>
                    <a:pt x="3082563" y="1985388"/>
                  </a:lnTo>
                  <a:lnTo>
                    <a:pt x="3110597" y="1954289"/>
                  </a:lnTo>
                  <a:lnTo>
                    <a:pt x="3149525" y="1939339"/>
                  </a:lnTo>
                  <a:lnTo>
                    <a:pt x="3192970" y="1945079"/>
                  </a:lnTo>
                  <a:lnTo>
                    <a:pt x="3233804" y="1960186"/>
                  </a:lnTo>
                  <a:lnTo>
                    <a:pt x="3276999" y="1972929"/>
                  </a:lnTo>
                  <a:lnTo>
                    <a:pt x="3321373" y="1981961"/>
                  </a:lnTo>
                  <a:lnTo>
                    <a:pt x="3365740" y="1985936"/>
                  </a:lnTo>
                  <a:lnTo>
                    <a:pt x="3418720" y="1979836"/>
                  </a:lnTo>
                  <a:lnTo>
                    <a:pt x="3462603" y="1960919"/>
                  </a:lnTo>
                  <a:lnTo>
                    <a:pt x="3497994" y="1932180"/>
                  </a:lnTo>
                  <a:lnTo>
                    <a:pt x="3525494" y="1896617"/>
                  </a:lnTo>
                  <a:lnTo>
                    <a:pt x="3545707" y="1857227"/>
                  </a:lnTo>
                  <a:lnTo>
                    <a:pt x="3559234" y="1817006"/>
                  </a:lnTo>
                  <a:lnTo>
                    <a:pt x="3566679" y="1778951"/>
                  </a:lnTo>
                  <a:lnTo>
                    <a:pt x="3568645" y="1746059"/>
                  </a:lnTo>
                  <a:lnTo>
                    <a:pt x="3566343" y="1713007"/>
                  </a:lnTo>
                  <a:lnTo>
                    <a:pt x="3547523" y="1636684"/>
                  </a:lnTo>
                  <a:lnTo>
                    <a:pt x="3528359" y="1598544"/>
                  </a:lnTo>
                  <a:lnTo>
                    <a:pt x="3500931" y="1563839"/>
                  </a:lnTo>
                  <a:lnTo>
                    <a:pt x="3463915" y="1535135"/>
                  </a:lnTo>
                  <a:lnTo>
                    <a:pt x="3415991" y="1514998"/>
                  </a:lnTo>
                  <a:lnTo>
                    <a:pt x="3355834" y="1505993"/>
                  </a:lnTo>
                  <a:lnTo>
                    <a:pt x="3317635" y="1508200"/>
                  </a:lnTo>
                  <a:lnTo>
                    <a:pt x="3276638" y="1516561"/>
                  </a:lnTo>
                  <a:lnTo>
                    <a:pt x="3234659" y="1529440"/>
                  </a:lnTo>
                  <a:lnTo>
                    <a:pt x="3193515" y="1545206"/>
                  </a:lnTo>
                  <a:lnTo>
                    <a:pt x="3150011" y="1551242"/>
                  </a:lnTo>
                  <a:lnTo>
                    <a:pt x="3110893" y="1536339"/>
                  </a:lnTo>
                  <a:lnTo>
                    <a:pt x="3082657" y="1505142"/>
                  </a:lnTo>
                  <a:lnTo>
                    <a:pt x="3071801" y="1462298"/>
                  </a:lnTo>
                  <a:lnTo>
                    <a:pt x="3071801" y="962083"/>
                  </a:lnTo>
                  <a:lnTo>
                    <a:pt x="3065631" y="915575"/>
                  </a:lnTo>
                  <a:lnTo>
                    <a:pt x="3047920" y="872961"/>
                  </a:lnTo>
                  <a:lnTo>
                    <a:pt x="3019870" y="836318"/>
                  </a:lnTo>
                  <a:lnTo>
                    <a:pt x="2982684" y="807721"/>
                  </a:lnTo>
                  <a:lnTo>
                    <a:pt x="1625039" y="23881"/>
                  </a:lnTo>
                  <a:lnTo>
                    <a:pt x="1581671" y="5970"/>
                  </a:lnTo>
                  <a:lnTo>
                    <a:pt x="1535908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4402" y="1110125"/>
              <a:ext cx="3513454" cy="2648585"/>
            </a:xfrm>
            <a:custGeom>
              <a:avLst/>
              <a:gdLst/>
              <a:ahLst/>
              <a:cxnLst/>
              <a:rect l="l" t="t" r="r" b="b"/>
              <a:pathLst>
                <a:path w="3513454" h="2648585">
                  <a:moveTo>
                    <a:pt x="523582" y="1772793"/>
                  </a:moveTo>
                  <a:lnTo>
                    <a:pt x="519353" y="1727238"/>
                  </a:lnTo>
                  <a:lnTo>
                    <a:pt x="506247" y="1675739"/>
                  </a:lnTo>
                  <a:lnTo>
                    <a:pt x="481266" y="1624393"/>
                  </a:lnTo>
                  <a:lnTo>
                    <a:pt x="441388" y="1579333"/>
                  </a:lnTo>
                  <a:lnTo>
                    <a:pt x="467753" y="1621091"/>
                  </a:lnTo>
                  <a:lnTo>
                    <a:pt x="484632" y="1665249"/>
                  </a:lnTo>
                  <a:lnTo>
                    <a:pt x="493750" y="1708124"/>
                  </a:lnTo>
                  <a:lnTo>
                    <a:pt x="496849" y="1746059"/>
                  </a:lnTo>
                  <a:lnTo>
                    <a:pt x="494880" y="1778952"/>
                  </a:lnTo>
                  <a:lnTo>
                    <a:pt x="487451" y="1817001"/>
                  </a:lnTo>
                  <a:lnTo>
                    <a:pt x="473925" y="1857222"/>
                  </a:lnTo>
                  <a:lnTo>
                    <a:pt x="453707" y="1896618"/>
                  </a:lnTo>
                  <a:lnTo>
                    <a:pt x="426212" y="1932178"/>
                  </a:lnTo>
                  <a:lnTo>
                    <a:pt x="390817" y="1960905"/>
                  </a:lnTo>
                  <a:lnTo>
                    <a:pt x="346938" y="1979828"/>
                  </a:lnTo>
                  <a:lnTo>
                    <a:pt x="293966" y="1985924"/>
                  </a:lnTo>
                  <a:lnTo>
                    <a:pt x="249580" y="1981949"/>
                  </a:lnTo>
                  <a:lnTo>
                    <a:pt x="205206" y="1972919"/>
                  </a:lnTo>
                  <a:lnTo>
                    <a:pt x="162013" y="1960181"/>
                  </a:lnTo>
                  <a:lnTo>
                    <a:pt x="121183" y="1945081"/>
                  </a:lnTo>
                  <a:lnTo>
                    <a:pt x="77736" y="1939340"/>
                  </a:lnTo>
                  <a:lnTo>
                    <a:pt x="38798" y="1954288"/>
                  </a:lnTo>
                  <a:lnTo>
                    <a:pt x="10769" y="1985378"/>
                  </a:lnTo>
                  <a:lnTo>
                    <a:pt x="0" y="2028075"/>
                  </a:lnTo>
                  <a:lnTo>
                    <a:pt x="0" y="2632659"/>
                  </a:lnTo>
                  <a:lnTo>
                    <a:pt x="26746" y="2648089"/>
                  </a:lnTo>
                  <a:lnTo>
                    <a:pt x="26746" y="2054821"/>
                  </a:lnTo>
                  <a:lnTo>
                    <a:pt x="37503" y="2012124"/>
                  </a:lnTo>
                  <a:lnTo>
                    <a:pt x="65544" y="1981022"/>
                  </a:lnTo>
                  <a:lnTo>
                    <a:pt x="104470" y="1966074"/>
                  </a:lnTo>
                  <a:lnTo>
                    <a:pt x="147916" y="1971814"/>
                  </a:lnTo>
                  <a:lnTo>
                    <a:pt x="188747" y="1986927"/>
                  </a:lnTo>
                  <a:lnTo>
                    <a:pt x="231940" y="1999665"/>
                  </a:lnTo>
                  <a:lnTo>
                    <a:pt x="276313" y="2008682"/>
                  </a:lnTo>
                  <a:lnTo>
                    <a:pt x="320687" y="2012670"/>
                  </a:lnTo>
                  <a:lnTo>
                    <a:pt x="373672" y="2006574"/>
                  </a:lnTo>
                  <a:lnTo>
                    <a:pt x="417550" y="1987651"/>
                  </a:lnTo>
                  <a:lnTo>
                    <a:pt x="452932" y="1958911"/>
                  </a:lnTo>
                  <a:lnTo>
                    <a:pt x="480441" y="1923351"/>
                  </a:lnTo>
                  <a:lnTo>
                    <a:pt x="500646" y="1883956"/>
                  </a:lnTo>
                  <a:lnTo>
                    <a:pt x="514172" y="1843735"/>
                  </a:lnTo>
                  <a:lnTo>
                    <a:pt x="521614" y="1805686"/>
                  </a:lnTo>
                  <a:lnTo>
                    <a:pt x="523582" y="1772793"/>
                  </a:lnTo>
                  <a:close/>
                </a:path>
                <a:path w="3513454" h="2648585">
                  <a:moveTo>
                    <a:pt x="3031350" y="851319"/>
                  </a:moveTo>
                  <a:lnTo>
                    <a:pt x="2996565" y="816876"/>
                  </a:lnTo>
                  <a:lnTo>
                    <a:pt x="1625041" y="23876"/>
                  </a:lnTo>
                  <a:lnTo>
                    <a:pt x="1581670" y="5969"/>
                  </a:lnTo>
                  <a:lnTo>
                    <a:pt x="1535912" y="0"/>
                  </a:lnTo>
                  <a:lnTo>
                    <a:pt x="1490154" y="5969"/>
                  </a:lnTo>
                  <a:lnTo>
                    <a:pt x="1446796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88" y="872959"/>
                  </a:lnTo>
                  <a:lnTo>
                    <a:pt x="6172" y="915568"/>
                  </a:lnTo>
                  <a:lnTo>
                    <a:pt x="0" y="962075"/>
                  </a:lnTo>
                  <a:lnTo>
                    <a:pt x="0" y="1462290"/>
                  </a:lnTo>
                  <a:lnTo>
                    <a:pt x="3073" y="1485620"/>
                  </a:lnTo>
                  <a:lnTo>
                    <a:pt x="11696" y="1506359"/>
                  </a:lnTo>
                  <a:lnTo>
                    <a:pt x="24904" y="1523936"/>
                  </a:lnTo>
                  <a:lnTo>
                    <a:pt x="41795" y="1537754"/>
                  </a:lnTo>
                  <a:lnTo>
                    <a:pt x="35572" y="1526844"/>
                  </a:lnTo>
                  <a:lnTo>
                    <a:pt x="30835" y="1515046"/>
                  </a:lnTo>
                  <a:lnTo>
                    <a:pt x="27813" y="1502435"/>
                  </a:lnTo>
                  <a:lnTo>
                    <a:pt x="26746" y="1489024"/>
                  </a:lnTo>
                  <a:lnTo>
                    <a:pt x="26746" y="988822"/>
                  </a:lnTo>
                  <a:lnTo>
                    <a:pt x="32918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62" y="834440"/>
                  </a:lnTo>
                  <a:lnTo>
                    <a:pt x="1473530" y="50596"/>
                  </a:lnTo>
                  <a:lnTo>
                    <a:pt x="1516888" y="32702"/>
                  </a:lnTo>
                  <a:lnTo>
                    <a:pt x="1562646" y="26733"/>
                  </a:lnTo>
                  <a:lnTo>
                    <a:pt x="1608416" y="32702"/>
                  </a:lnTo>
                  <a:lnTo>
                    <a:pt x="1651787" y="50596"/>
                  </a:lnTo>
                  <a:lnTo>
                    <a:pt x="3009417" y="834440"/>
                  </a:lnTo>
                  <a:lnTo>
                    <a:pt x="3015272" y="838250"/>
                  </a:lnTo>
                  <a:lnTo>
                    <a:pt x="3020758" y="842467"/>
                  </a:lnTo>
                  <a:lnTo>
                    <a:pt x="3031350" y="851319"/>
                  </a:lnTo>
                  <a:close/>
                </a:path>
                <a:path w="3513454" h="2648585">
                  <a:moveTo>
                    <a:pt x="3513188" y="1579333"/>
                  </a:moveTo>
                  <a:lnTo>
                    <a:pt x="3485883" y="1551533"/>
                  </a:lnTo>
                  <a:lnTo>
                    <a:pt x="3451250" y="1528864"/>
                  </a:lnTo>
                  <a:lnTo>
                    <a:pt x="3408261" y="1513090"/>
                  </a:lnTo>
                  <a:lnTo>
                    <a:pt x="3355835" y="1505966"/>
                  </a:lnTo>
                  <a:lnTo>
                    <a:pt x="3317633" y="1508188"/>
                  </a:lnTo>
                  <a:lnTo>
                    <a:pt x="3276638" y="1516557"/>
                  </a:lnTo>
                  <a:lnTo>
                    <a:pt x="3234652" y="1529422"/>
                  </a:lnTo>
                  <a:lnTo>
                    <a:pt x="3193516" y="1545170"/>
                  </a:lnTo>
                  <a:lnTo>
                    <a:pt x="3172434" y="1550962"/>
                  </a:lnTo>
                  <a:lnTo>
                    <a:pt x="3151619" y="1551279"/>
                  </a:lnTo>
                  <a:lnTo>
                    <a:pt x="3131769" y="1546682"/>
                  </a:lnTo>
                  <a:lnTo>
                    <a:pt x="3113582" y="1537754"/>
                  </a:lnTo>
                  <a:lnTo>
                    <a:pt x="3133826" y="1559725"/>
                  </a:lnTo>
                  <a:lnTo>
                    <a:pt x="3159823" y="1573885"/>
                  </a:lnTo>
                  <a:lnTo>
                    <a:pt x="3189376" y="1578521"/>
                  </a:lnTo>
                  <a:lnTo>
                    <a:pt x="3220250" y="1571917"/>
                  </a:lnTo>
                  <a:lnTo>
                    <a:pt x="3261398" y="1556169"/>
                  </a:lnTo>
                  <a:lnTo>
                    <a:pt x="3303371" y="1543291"/>
                  </a:lnTo>
                  <a:lnTo>
                    <a:pt x="3344367" y="1534922"/>
                  </a:lnTo>
                  <a:lnTo>
                    <a:pt x="3382568" y="1532699"/>
                  </a:lnTo>
                  <a:lnTo>
                    <a:pt x="3423069" y="1537322"/>
                  </a:lnTo>
                  <a:lnTo>
                    <a:pt x="3457943" y="1547202"/>
                  </a:lnTo>
                  <a:lnTo>
                    <a:pt x="3487775" y="1561503"/>
                  </a:lnTo>
                  <a:lnTo>
                    <a:pt x="3513188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54402" y="1934711"/>
              <a:ext cx="3568700" cy="2694940"/>
            </a:xfrm>
            <a:custGeom>
              <a:avLst/>
              <a:gdLst/>
              <a:ahLst/>
              <a:cxnLst/>
              <a:rect l="l" t="t" r="r" b="b"/>
              <a:pathLst>
                <a:path w="3568700" h="2694940">
                  <a:moveTo>
                    <a:pt x="414655" y="728002"/>
                  </a:moveTo>
                  <a:lnTo>
                    <a:pt x="387350" y="700201"/>
                  </a:lnTo>
                  <a:lnTo>
                    <a:pt x="352717" y="677545"/>
                  </a:lnTo>
                  <a:lnTo>
                    <a:pt x="309714" y="661771"/>
                  </a:lnTo>
                  <a:lnTo>
                    <a:pt x="257289" y="654646"/>
                  </a:lnTo>
                  <a:lnTo>
                    <a:pt x="219100" y="656869"/>
                  </a:lnTo>
                  <a:lnTo>
                    <a:pt x="178104" y="665238"/>
                  </a:lnTo>
                  <a:lnTo>
                    <a:pt x="136118" y="678103"/>
                  </a:lnTo>
                  <a:lnTo>
                    <a:pt x="94970" y="693851"/>
                  </a:lnTo>
                  <a:lnTo>
                    <a:pt x="73901" y="699643"/>
                  </a:lnTo>
                  <a:lnTo>
                    <a:pt x="53086" y="699947"/>
                  </a:lnTo>
                  <a:lnTo>
                    <a:pt x="33235" y="695350"/>
                  </a:lnTo>
                  <a:lnTo>
                    <a:pt x="15049" y="686422"/>
                  </a:lnTo>
                  <a:lnTo>
                    <a:pt x="35280" y="708393"/>
                  </a:lnTo>
                  <a:lnTo>
                    <a:pt x="61277" y="722566"/>
                  </a:lnTo>
                  <a:lnTo>
                    <a:pt x="90830" y="727202"/>
                  </a:lnTo>
                  <a:lnTo>
                    <a:pt x="121716" y="720610"/>
                  </a:lnTo>
                  <a:lnTo>
                    <a:pt x="162852" y="704850"/>
                  </a:lnTo>
                  <a:lnTo>
                    <a:pt x="204838" y="691972"/>
                  </a:lnTo>
                  <a:lnTo>
                    <a:pt x="245833" y="683602"/>
                  </a:lnTo>
                  <a:lnTo>
                    <a:pt x="284035" y="681367"/>
                  </a:lnTo>
                  <a:lnTo>
                    <a:pt x="324548" y="685990"/>
                  </a:lnTo>
                  <a:lnTo>
                    <a:pt x="359422" y="695883"/>
                  </a:lnTo>
                  <a:lnTo>
                    <a:pt x="389255" y="710184"/>
                  </a:lnTo>
                  <a:lnTo>
                    <a:pt x="414655" y="728002"/>
                  </a:lnTo>
                  <a:close/>
                </a:path>
                <a:path w="3568700" h="2694940">
                  <a:moveTo>
                    <a:pt x="3086824" y="686422"/>
                  </a:moveTo>
                  <a:lnTo>
                    <a:pt x="3080626" y="675513"/>
                  </a:lnTo>
                  <a:lnTo>
                    <a:pt x="3075889" y="663727"/>
                  </a:lnTo>
                  <a:lnTo>
                    <a:pt x="3072866" y="651116"/>
                  </a:lnTo>
                  <a:lnTo>
                    <a:pt x="3071799" y="637705"/>
                  </a:lnTo>
                  <a:lnTo>
                    <a:pt x="3071799" y="137502"/>
                  </a:lnTo>
                  <a:lnTo>
                    <a:pt x="3067139" y="97828"/>
                  </a:lnTo>
                  <a:lnTo>
                    <a:pt x="3053753" y="60960"/>
                  </a:lnTo>
                  <a:lnTo>
                    <a:pt x="3032607" y="27990"/>
                  </a:lnTo>
                  <a:lnTo>
                    <a:pt x="3004616" y="0"/>
                  </a:lnTo>
                  <a:lnTo>
                    <a:pt x="3021495" y="24650"/>
                  </a:lnTo>
                  <a:lnTo>
                    <a:pt x="3034220" y="51587"/>
                  </a:lnTo>
                  <a:lnTo>
                    <a:pt x="3042259" y="80429"/>
                  </a:lnTo>
                  <a:lnTo>
                    <a:pt x="3045066" y="110756"/>
                  </a:lnTo>
                  <a:lnTo>
                    <a:pt x="3045066" y="610971"/>
                  </a:lnTo>
                  <a:lnTo>
                    <a:pt x="3048139" y="634288"/>
                  </a:lnTo>
                  <a:lnTo>
                    <a:pt x="3056750" y="655040"/>
                  </a:lnTo>
                  <a:lnTo>
                    <a:pt x="3069945" y="672617"/>
                  </a:lnTo>
                  <a:lnTo>
                    <a:pt x="3086824" y="686422"/>
                  </a:lnTo>
                  <a:close/>
                </a:path>
                <a:path w="3568700" h="2694940">
                  <a:moveTo>
                    <a:pt x="3568649" y="921473"/>
                  </a:moveTo>
                  <a:lnTo>
                    <a:pt x="3564407" y="875919"/>
                  </a:lnTo>
                  <a:lnTo>
                    <a:pt x="3551301" y="824407"/>
                  </a:lnTo>
                  <a:lnTo>
                    <a:pt x="3526320" y="773061"/>
                  </a:lnTo>
                  <a:lnTo>
                    <a:pt x="3486454" y="728002"/>
                  </a:lnTo>
                  <a:lnTo>
                    <a:pt x="3512820" y="769759"/>
                  </a:lnTo>
                  <a:lnTo>
                    <a:pt x="3529685" y="813917"/>
                  </a:lnTo>
                  <a:lnTo>
                    <a:pt x="3538804" y="856805"/>
                  </a:lnTo>
                  <a:lnTo>
                    <a:pt x="3541903" y="894727"/>
                  </a:lnTo>
                  <a:lnTo>
                    <a:pt x="3539934" y="927620"/>
                  </a:lnTo>
                  <a:lnTo>
                    <a:pt x="3532492" y="965669"/>
                  </a:lnTo>
                  <a:lnTo>
                    <a:pt x="3518966" y="1005890"/>
                  </a:lnTo>
                  <a:lnTo>
                    <a:pt x="3498748" y="1045286"/>
                  </a:lnTo>
                  <a:lnTo>
                    <a:pt x="3471253" y="1080846"/>
                  </a:lnTo>
                  <a:lnTo>
                    <a:pt x="3435858" y="1109586"/>
                  </a:lnTo>
                  <a:lnTo>
                    <a:pt x="3391979" y="1128509"/>
                  </a:lnTo>
                  <a:lnTo>
                    <a:pt x="3338995" y="1134605"/>
                  </a:lnTo>
                  <a:lnTo>
                    <a:pt x="3294634" y="1130630"/>
                  </a:lnTo>
                  <a:lnTo>
                    <a:pt x="3250260" y="1121600"/>
                  </a:lnTo>
                  <a:lnTo>
                    <a:pt x="3207054" y="1108849"/>
                  </a:lnTo>
                  <a:lnTo>
                    <a:pt x="3166211" y="1093749"/>
                  </a:lnTo>
                  <a:lnTo>
                    <a:pt x="3122777" y="1088009"/>
                  </a:lnTo>
                  <a:lnTo>
                    <a:pt x="3083852" y="1102969"/>
                  </a:lnTo>
                  <a:lnTo>
                    <a:pt x="3055823" y="1134059"/>
                  </a:lnTo>
                  <a:lnTo>
                    <a:pt x="3045053" y="1176756"/>
                  </a:lnTo>
                  <a:lnTo>
                    <a:pt x="3045053" y="1781352"/>
                  </a:lnTo>
                  <a:lnTo>
                    <a:pt x="1509179" y="2668079"/>
                  </a:lnTo>
                  <a:lnTo>
                    <a:pt x="0" y="1796770"/>
                  </a:lnTo>
                  <a:lnTo>
                    <a:pt x="0" y="1808073"/>
                  </a:lnTo>
                  <a:lnTo>
                    <a:pt x="1535912" y="2694813"/>
                  </a:lnTo>
                  <a:lnTo>
                    <a:pt x="3071799" y="1808073"/>
                  </a:lnTo>
                  <a:lnTo>
                    <a:pt x="3071799" y="1203502"/>
                  </a:lnTo>
                  <a:lnTo>
                    <a:pt x="3082569" y="1160792"/>
                  </a:lnTo>
                  <a:lnTo>
                    <a:pt x="3110598" y="1129703"/>
                  </a:lnTo>
                  <a:lnTo>
                    <a:pt x="3149523" y="1114742"/>
                  </a:lnTo>
                  <a:lnTo>
                    <a:pt x="3192957" y="1120482"/>
                  </a:lnTo>
                  <a:lnTo>
                    <a:pt x="3233801" y="1135595"/>
                  </a:lnTo>
                  <a:lnTo>
                    <a:pt x="3276993" y="1148334"/>
                  </a:lnTo>
                  <a:lnTo>
                    <a:pt x="3321367" y="1157376"/>
                  </a:lnTo>
                  <a:lnTo>
                    <a:pt x="3365741" y="1161351"/>
                  </a:lnTo>
                  <a:lnTo>
                    <a:pt x="3418725" y="1155242"/>
                  </a:lnTo>
                  <a:lnTo>
                    <a:pt x="3462604" y="1136332"/>
                  </a:lnTo>
                  <a:lnTo>
                    <a:pt x="3497999" y="1107592"/>
                  </a:lnTo>
                  <a:lnTo>
                    <a:pt x="3525494" y="1072032"/>
                  </a:lnTo>
                  <a:lnTo>
                    <a:pt x="3545713" y="1032637"/>
                  </a:lnTo>
                  <a:lnTo>
                    <a:pt x="3559238" y="992416"/>
                  </a:lnTo>
                  <a:lnTo>
                    <a:pt x="3566680" y="954366"/>
                  </a:lnTo>
                  <a:lnTo>
                    <a:pt x="356864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82638" y="1110114"/>
              <a:ext cx="3568700" cy="3519804"/>
            </a:xfrm>
            <a:custGeom>
              <a:avLst/>
              <a:gdLst/>
              <a:ahLst/>
              <a:cxnLst/>
              <a:rect l="l" t="t" r="r" b="b"/>
              <a:pathLst>
                <a:path w="3568700" h="3519804">
                  <a:moveTo>
                    <a:pt x="1535885" y="0"/>
                  </a:moveTo>
                  <a:lnTo>
                    <a:pt x="1490121" y="5970"/>
                  </a:lnTo>
                  <a:lnTo>
                    <a:pt x="1446762" y="23881"/>
                  </a:lnTo>
                  <a:lnTo>
                    <a:pt x="89117" y="807721"/>
                  </a:lnTo>
                  <a:lnTo>
                    <a:pt x="51926" y="836318"/>
                  </a:lnTo>
                  <a:lnTo>
                    <a:pt x="23877" y="872961"/>
                  </a:lnTo>
                  <a:lnTo>
                    <a:pt x="6169" y="915575"/>
                  </a:lnTo>
                  <a:lnTo>
                    <a:pt x="0" y="962083"/>
                  </a:lnTo>
                  <a:lnTo>
                    <a:pt x="0" y="2529763"/>
                  </a:lnTo>
                  <a:lnTo>
                    <a:pt x="6169" y="2576263"/>
                  </a:lnTo>
                  <a:lnTo>
                    <a:pt x="23877" y="2618880"/>
                  </a:lnTo>
                  <a:lnTo>
                    <a:pt x="51926" y="2655529"/>
                  </a:lnTo>
                  <a:lnTo>
                    <a:pt x="89117" y="2684125"/>
                  </a:lnTo>
                  <a:lnTo>
                    <a:pt x="1535879" y="3519408"/>
                  </a:lnTo>
                  <a:lnTo>
                    <a:pt x="3071770" y="2632660"/>
                  </a:lnTo>
                  <a:lnTo>
                    <a:pt x="3071770" y="2028092"/>
                  </a:lnTo>
                  <a:lnTo>
                    <a:pt x="3082533" y="1985388"/>
                  </a:lnTo>
                  <a:lnTo>
                    <a:pt x="3110571" y="1954289"/>
                  </a:lnTo>
                  <a:lnTo>
                    <a:pt x="3149503" y="1939339"/>
                  </a:lnTo>
                  <a:lnTo>
                    <a:pt x="3192949" y="1945079"/>
                  </a:lnTo>
                  <a:lnTo>
                    <a:pt x="3233777" y="1960186"/>
                  </a:lnTo>
                  <a:lnTo>
                    <a:pt x="3276973" y="1972929"/>
                  </a:lnTo>
                  <a:lnTo>
                    <a:pt x="3321355" y="1981961"/>
                  </a:lnTo>
                  <a:lnTo>
                    <a:pt x="3365740" y="1985936"/>
                  </a:lnTo>
                  <a:lnTo>
                    <a:pt x="3418710" y="1979836"/>
                  </a:lnTo>
                  <a:lnTo>
                    <a:pt x="3462587" y="1960919"/>
                  </a:lnTo>
                  <a:lnTo>
                    <a:pt x="3497973" y="1932180"/>
                  </a:lnTo>
                  <a:lnTo>
                    <a:pt x="3525471" y="1896617"/>
                  </a:lnTo>
                  <a:lnTo>
                    <a:pt x="3545682" y="1857227"/>
                  </a:lnTo>
                  <a:lnTo>
                    <a:pt x="3559208" y="1817006"/>
                  </a:lnTo>
                  <a:lnTo>
                    <a:pt x="3566651" y="1778951"/>
                  </a:lnTo>
                  <a:lnTo>
                    <a:pt x="3568613" y="1746059"/>
                  </a:lnTo>
                  <a:lnTo>
                    <a:pt x="3566312" y="1713007"/>
                  </a:lnTo>
                  <a:lnTo>
                    <a:pt x="3547494" y="1636684"/>
                  </a:lnTo>
                  <a:lnTo>
                    <a:pt x="3528332" y="1598544"/>
                  </a:lnTo>
                  <a:lnTo>
                    <a:pt x="3500904" y="1563839"/>
                  </a:lnTo>
                  <a:lnTo>
                    <a:pt x="3463888" y="1535135"/>
                  </a:lnTo>
                  <a:lnTo>
                    <a:pt x="3415962" y="1514998"/>
                  </a:lnTo>
                  <a:lnTo>
                    <a:pt x="3355803" y="1505993"/>
                  </a:lnTo>
                  <a:lnTo>
                    <a:pt x="3317604" y="1508200"/>
                  </a:lnTo>
                  <a:lnTo>
                    <a:pt x="3276607" y="1516561"/>
                  </a:lnTo>
                  <a:lnTo>
                    <a:pt x="3234628" y="1529440"/>
                  </a:lnTo>
                  <a:lnTo>
                    <a:pt x="3193483" y="1545206"/>
                  </a:lnTo>
                  <a:lnTo>
                    <a:pt x="3149980" y="1551242"/>
                  </a:lnTo>
                  <a:lnTo>
                    <a:pt x="3110862" y="1536339"/>
                  </a:lnTo>
                  <a:lnTo>
                    <a:pt x="3082626" y="1505142"/>
                  </a:lnTo>
                  <a:lnTo>
                    <a:pt x="3071770" y="1462298"/>
                  </a:lnTo>
                  <a:lnTo>
                    <a:pt x="3071770" y="962083"/>
                  </a:lnTo>
                  <a:lnTo>
                    <a:pt x="3065601" y="915575"/>
                  </a:lnTo>
                  <a:lnTo>
                    <a:pt x="3047891" y="872961"/>
                  </a:lnTo>
                  <a:lnTo>
                    <a:pt x="3019839" y="836318"/>
                  </a:lnTo>
                  <a:lnTo>
                    <a:pt x="2982642" y="807721"/>
                  </a:lnTo>
                  <a:lnTo>
                    <a:pt x="1625008" y="23881"/>
                  </a:lnTo>
                  <a:lnTo>
                    <a:pt x="1581649" y="5970"/>
                  </a:lnTo>
                  <a:lnTo>
                    <a:pt x="1535885" y="0"/>
                  </a:lnTo>
                  <a:close/>
                </a:path>
              </a:pathLst>
            </a:custGeom>
            <a:solidFill>
              <a:srgbClr val="1F4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2628" y="1110125"/>
              <a:ext cx="3513454" cy="2667635"/>
            </a:xfrm>
            <a:custGeom>
              <a:avLst/>
              <a:gdLst/>
              <a:ahLst/>
              <a:cxnLst/>
              <a:rect l="l" t="t" r="r" b="b"/>
              <a:pathLst>
                <a:path w="3513454" h="2667635">
                  <a:moveTo>
                    <a:pt x="3031350" y="851319"/>
                  </a:moveTo>
                  <a:lnTo>
                    <a:pt x="2996552" y="816876"/>
                  </a:lnTo>
                  <a:lnTo>
                    <a:pt x="1625015" y="23876"/>
                  </a:lnTo>
                  <a:lnTo>
                    <a:pt x="1581658" y="5969"/>
                  </a:lnTo>
                  <a:lnTo>
                    <a:pt x="1535887" y="0"/>
                  </a:lnTo>
                  <a:lnTo>
                    <a:pt x="1490129" y="5969"/>
                  </a:lnTo>
                  <a:lnTo>
                    <a:pt x="1446758" y="23876"/>
                  </a:lnTo>
                  <a:lnTo>
                    <a:pt x="89128" y="807720"/>
                  </a:lnTo>
                  <a:lnTo>
                    <a:pt x="51930" y="836320"/>
                  </a:lnTo>
                  <a:lnTo>
                    <a:pt x="23876" y="872959"/>
                  </a:lnTo>
                  <a:lnTo>
                    <a:pt x="6172" y="915581"/>
                  </a:lnTo>
                  <a:lnTo>
                    <a:pt x="0" y="962088"/>
                  </a:lnTo>
                  <a:lnTo>
                    <a:pt x="0" y="2529751"/>
                  </a:lnTo>
                  <a:lnTo>
                    <a:pt x="4660" y="2569426"/>
                  </a:lnTo>
                  <a:lnTo>
                    <a:pt x="18046" y="2606281"/>
                  </a:lnTo>
                  <a:lnTo>
                    <a:pt x="39179" y="2639250"/>
                  </a:lnTo>
                  <a:lnTo>
                    <a:pt x="67157" y="2667241"/>
                  </a:lnTo>
                  <a:lnTo>
                    <a:pt x="50292" y="2642590"/>
                  </a:lnTo>
                  <a:lnTo>
                    <a:pt x="37579" y="2615654"/>
                  </a:lnTo>
                  <a:lnTo>
                    <a:pt x="29540" y="2586812"/>
                  </a:lnTo>
                  <a:lnTo>
                    <a:pt x="26746" y="2556497"/>
                  </a:lnTo>
                  <a:lnTo>
                    <a:pt x="26746" y="988822"/>
                  </a:lnTo>
                  <a:lnTo>
                    <a:pt x="32905" y="942314"/>
                  </a:lnTo>
                  <a:lnTo>
                    <a:pt x="50622" y="899693"/>
                  </a:lnTo>
                  <a:lnTo>
                    <a:pt x="78676" y="863041"/>
                  </a:lnTo>
                  <a:lnTo>
                    <a:pt x="115874" y="834440"/>
                  </a:lnTo>
                  <a:lnTo>
                    <a:pt x="1473504" y="50596"/>
                  </a:lnTo>
                  <a:lnTo>
                    <a:pt x="1516862" y="32702"/>
                  </a:lnTo>
                  <a:lnTo>
                    <a:pt x="1562633" y="26733"/>
                  </a:lnTo>
                  <a:lnTo>
                    <a:pt x="1608391" y="32702"/>
                  </a:lnTo>
                  <a:lnTo>
                    <a:pt x="1651749" y="50596"/>
                  </a:lnTo>
                  <a:lnTo>
                    <a:pt x="3009392" y="834440"/>
                  </a:lnTo>
                  <a:lnTo>
                    <a:pt x="3015246" y="838238"/>
                  </a:lnTo>
                  <a:lnTo>
                    <a:pt x="3020733" y="842467"/>
                  </a:lnTo>
                  <a:lnTo>
                    <a:pt x="3031350" y="851319"/>
                  </a:lnTo>
                  <a:close/>
                </a:path>
                <a:path w="3513454" h="2667635">
                  <a:moveTo>
                    <a:pt x="3513163" y="1579333"/>
                  </a:moveTo>
                  <a:lnTo>
                    <a:pt x="3485858" y="1551533"/>
                  </a:lnTo>
                  <a:lnTo>
                    <a:pt x="3451225" y="1528864"/>
                  </a:lnTo>
                  <a:lnTo>
                    <a:pt x="3408222" y="1513090"/>
                  </a:lnTo>
                  <a:lnTo>
                    <a:pt x="3355797" y="1505966"/>
                  </a:lnTo>
                  <a:lnTo>
                    <a:pt x="3317608" y="1508188"/>
                  </a:lnTo>
                  <a:lnTo>
                    <a:pt x="3276612" y="1516557"/>
                  </a:lnTo>
                  <a:lnTo>
                    <a:pt x="3234626" y="1529422"/>
                  </a:lnTo>
                  <a:lnTo>
                    <a:pt x="3193478" y="1545170"/>
                  </a:lnTo>
                  <a:lnTo>
                    <a:pt x="3172409" y="1550962"/>
                  </a:lnTo>
                  <a:lnTo>
                    <a:pt x="3151606" y="1551279"/>
                  </a:lnTo>
                  <a:lnTo>
                    <a:pt x="3131743" y="1546682"/>
                  </a:lnTo>
                  <a:lnTo>
                    <a:pt x="3113557" y="1537754"/>
                  </a:lnTo>
                  <a:lnTo>
                    <a:pt x="3133788" y="1559725"/>
                  </a:lnTo>
                  <a:lnTo>
                    <a:pt x="3159798" y="1573885"/>
                  </a:lnTo>
                  <a:lnTo>
                    <a:pt x="3189351" y="1578521"/>
                  </a:lnTo>
                  <a:lnTo>
                    <a:pt x="3220224" y="1571917"/>
                  </a:lnTo>
                  <a:lnTo>
                    <a:pt x="3261372" y="1556169"/>
                  </a:lnTo>
                  <a:lnTo>
                    <a:pt x="3303359" y="1543291"/>
                  </a:lnTo>
                  <a:lnTo>
                    <a:pt x="3344354" y="1534922"/>
                  </a:lnTo>
                  <a:lnTo>
                    <a:pt x="3382543" y="1532699"/>
                  </a:lnTo>
                  <a:lnTo>
                    <a:pt x="3423043" y="1537322"/>
                  </a:lnTo>
                  <a:lnTo>
                    <a:pt x="3457918" y="1547202"/>
                  </a:lnTo>
                  <a:lnTo>
                    <a:pt x="3487763" y="1561503"/>
                  </a:lnTo>
                  <a:lnTo>
                    <a:pt x="3513163" y="1579333"/>
                  </a:lnTo>
                  <a:close/>
                </a:path>
              </a:pathLst>
            </a:custGeom>
            <a:solidFill>
              <a:srgbClr val="84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3052" y="1934711"/>
              <a:ext cx="3528695" cy="2694940"/>
            </a:xfrm>
            <a:custGeom>
              <a:avLst/>
              <a:gdLst/>
              <a:ahLst/>
              <a:cxnLst/>
              <a:rect l="l" t="t" r="r" b="b"/>
              <a:pathLst>
                <a:path w="3528695" h="2694940">
                  <a:moveTo>
                    <a:pt x="3046399" y="686422"/>
                  </a:moveTo>
                  <a:lnTo>
                    <a:pt x="3040189" y="675513"/>
                  </a:lnTo>
                  <a:lnTo>
                    <a:pt x="3035439" y="663727"/>
                  </a:lnTo>
                  <a:lnTo>
                    <a:pt x="3032417" y="651116"/>
                  </a:lnTo>
                  <a:lnTo>
                    <a:pt x="3031350" y="637705"/>
                  </a:lnTo>
                  <a:lnTo>
                    <a:pt x="3031350" y="137502"/>
                  </a:lnTo>
                  <a:lnTo>
                    <a:pt x="3026689" y="97828"/>
                  </a:lnTo>
                  <a:lnTo>
                    <a:pt x="3013316" y="60960"/>
                  </a:lnTo>
                  <a:lnTo>
                    <a:pt x="2992170" y="27990"/>
                  </a:lnTo>
                  <a:lnTo>
                    <a:pt x="2964192" y="0"/>
                  </a:lnTo>
                  <a:lnTo>
                    <a:pt x="2981058" y="24650"/>
                  </a:lnTo>
                  <a:lnTo>
                    <a:pt x="2993783" y="51587"/>
                  </a:lnTo>
                  <a:lnTo>
                    <a:pt x="3001810" y="80429"/>
                  </a:lnTo>
                  <a:lnTo>
                    <a:pt x="3004616" y="110756"/>
                  </a:lnTo>
                  <a:lnTo>
                    <a:pt x="3004616" y="610971"/>
                  </a:lnTo>
                  <a:lnTo>
                    <a:pt x="3007690" y="634288"/>
                  </a:lnTo>
                  <a:lnTo>
                    <a:pt x="3016300" y="655040"/>
                  </a:lnTo>
                  <a:lnTo>
                    <a:pt x="3029521" y="672617"/>
                  </a:lnTo>
                  <a:lnTo>
                    <a:pt x="3046399" y="686422"/>
                  </a:lnTo>
                  <a:close/>
                </a:path>
                <a:path w="3528695" h="2694940">
                  <a:moveTo>
                    <a:pt x="3528199" y="921473"/>
                  </a:moveTo>
                  <a:lnTo>
                    <a:pt x="3523970" y="875919"/>
                  </a:lnTo>
                  <a:lnTo>
                    <a:pt x="3510864" y="824407"/>
                  </a:lnTo>
                  <a:lnTo>
                    <a:pt x="3485883" y="773061"/>
                  </a:lnTo>
                  <a:lnTo>
                    <a:pt x="3446018" y="728002"/>
                  </a:lnTo>
                  <a:lnTo>
                    <a:pt x="3472370" y="769759"/>
                  </a:lnTo>
                  <a:lnTo>
                    <a:pt x="3489236" y="813917"/>
                  </a:lnTo>
                  <a:lnTo>
                    <a:pt x="3498354" y="856805"/>
                  </a:lnTo>
                  <a:lnTo>
                    <a:pt x="3501453" y="894727"/>
                  </a:lnTo>
                  <a:lnTo>
                    <a:pt x="3499497" y="927620"/>
                  </a:lnTo>
                  <a:lnTo>
                    <a:pt x="3492055" y="965669"/>
                  </a:lnTo>
                  <a:lnTo>
                    <a:pt x="3478517" y="1005890"/>
                  </a:lnTo>
                  <a:lnTo>
                    <a:pt x="3458311" y="1045286"/>
                  </a:lnTo>
                  <a:lnTo>
                    <a:pt x="3430816" y="1080846"/>
                  </a:lnTo>
                  <a:lnTo>
                    <a:pt x="3395421" y="1109586"/>
                  </a:lnTo>
                  <a:lnTo>
                    <a:pt x="3351542" y="1128509"/>
                  </a:lnTo>
                  <a:lnTo>
                    <a:pt x="3298571" y="1134605"/>
                  </a:lnTo>
                  <a:lnTo>
                    <a:pt x="3254197" y="1130630"/>
                  </a:lnTo>
                  <a:lnTo>
                    <a:pt x="3209810" y="1121600"/>
                  </a:lnTo>
                  <a:lnTo>
                    <a:pt x="3166618" y="1108849"/>
                  </a:lnTo>
                  <a:lnTo>
                    <a:pt x="3125787" y="1093749"/>
                  </a:lnTo>
                  <a:lnTo>
                    <a:pt x="3082340" y="1088009"/>
                  </a:lnTo>
                  <a:lnTo>
                    <a:pt x="3043415" y="1102969"/>
                  </a:lnTo>
                  <a:lnTo>
                    <a:pt x="3015373" y="1134059"/>
                  </a:lnTo>
                  <a:lnTo>
                    <a:pt x="3004616" y="1176756"/>
                  </a:lnTo>
                  <a:lnTo>
                    <a:pt x="3004616" y="1781352"/>
                  </a:lnTo>
                  <a:lnTo>
                    <a:pt x="1468716" y="2668079"/>
                  </a:lnTo>
                  <a:lnTo>
                    <a:pt x="21958" y="1832787"/>
                  </a:lnTo>
                  <a:lnTo>
                    <a:pt x="16103" y="1828990"/>
                  </a:lnTo>
                  <a:lnTo>
                    <a:pt x="10617" y="1824774"/>
                  </a:lnTo>
                  <a:lnTo>
                    <a:pt x="0" y="1815922"/>
                  </a:lnTo>
                  <a:lnTo>
                    <a:pt x="10629" y="1828317"/>
                  </a:lnTo>
                  <a:lnTo>
                    <a:pt x="22174" y="1839874"/>
                  </a:lnTo>
                  <a:lnTo>
                    <a:pt x="34810" y="1850364"/>
                  </a:lnTo>
                  <a:lnTo>
                    <a:pt x="48704" y="1859534"/>
                  </a:lnTo>
                  <a:lnTo>
                    <a:pt x="1495463" y="2694813"/>
                  </a:lnTo>
                  <a:lnTo>
                    <a:pt x="3031350" y="1808073"/>
                  </a:lnTo>
                  <a:lnTo>
                    <a:pt x="3031350" y="1203502"/>
                  </a:lnTo>
                  <a:lnTo>
                    <a:pt x="3042120" y="1160792"/>
                  </a:lnTo>
                  <a:lnTo>
                    <a:pt x="3070161" y="1129703"/>
                  </a:lnTo>
                  <a:lnTo>
                    <a:pt x="3109087" y="1114742"/>
                  </a:lnTo>
                  <a:lnTo>
                    <a:pt x="3152533" y="1120482"/>
                  </a:lnTo>
                  <a:lnTo>
                    <a:pt x="3193364" y="1135595"/>
                  </a:lnTo>
                  <a:lnTo>
                    <a:pt x="3236557" y="1148334"/>
                  </a:lnTo>
                  <a:lnTo>
                    <a:pt x="3280930" y="1157376"/>
                  </a:lnTo>
                  <a:lnTo>
                    <a:pt x="3325317" y="1161351"/>
                  </a:lnTo>
                  <a:lnTo>
                    <a:pt x="3378289" y="1155242"/>
                  </a:lnTo>
                  <a:lnTo>
                    <a:pt x="3422167" y="1136332"/>
                  </a:lnTo>
                  <a:lnTo>
                    <a:pt x="3457549" y="1107592"/>
                  </a:lnTo>
                  <a:lnTo>
                    <a:pt x="3485057" y="1072032"/>
                  </a:lnTo>
                  <a:lnTo>
                    <a:pt x="3505263" y="1032637"/>
                  </a:lnTo>
                  <a:lnTo>
                    <a:pt x="3518789" y="992416"/>
                  </a:lnTo>
                  <a:lnTo>
                    <a:pt x="3526231" y="954366"/>
                  </a:lnTo>
                  <a:lnTo>
                    <a:pt x="3528199" y="921473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6522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2167" y="1558276"/>
              <a:ext cx="127744" cy="2096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94596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8314" y="1563190"/>
              <a:ext cx="170696" cy="21510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996154" y="1435676"/>
              <a:ext cx="470534" cy="470534"/>
            </a:xfrm>
            <a:custGeom>
              <a:avLst/>
              <a:gdLst/>
              <a:ahLst/>
              <a:cxnLst/>
              <a:rect l="l" t="t" r="r" b="b"/>
              <a:pathLst>
                <a:path w="470534" h="470535">
                  <a:moveTo>
                    <a:pt x="235155" y="0"/>
                  </a:moveTo>
                  <a:lnTo>
                    <a:pt x="187763" y="4777"/>
                  </a:lnTo>
                  <a:lnTo>
                    <a:pt x="143623" y="18480"/>
                  </a:lnTo>
                  <a:lnTo>
                    <a:pt x="103678" y="40161"/>
                  </a:lnTo>
                  <a:lnTo>
                    <a:pt x="68876" y="68877"/>
                  </a:lnTo>
                  <a:lnTo>
                    <a:pt x="40161" y="103681"/>
                  </a:lnTo>
                  <a:lnTo>
                    <a:pt x="18479" y="143627"/>
                  </a:lnTo>
                  <a:lnTo>
                    <a:pt x="4777" y="187770"/>
                  </a:lnTo>
                  <a:lnTo>
                    <a:pt x="0" y="235165"/>
                  </a:lnTo>
                  <a:lnTo>
                    <a:pt x="4777" y="282560"/>
                  </a:lnTo>
                  <a:lnTo>
                    <a:pt x="18479" y="326703"/>
                  </a:lnTo>
                  <a:lnTo>
                    <a:pt x="40161" y="366650"/>
                  </a:lnTo>
                  <a:lnTo>
                    <a:pt x="68876" y="401453"/>
                  </a:lnTo>
                  <a:lnTo>
                    <a:pt x="103678" y="430169"/>
                  </a:lnTo>
                  <a:lnTo>
                    <a:pt x="143623" y="451851"/>
                  </a:lnTo>
                  <a:lnTo>
                    <a:pt x="187763" y="465553"/>
                  </a:lnTo>
                  <a:lnTo>
                    <a:pt x="235155" y="470331"/>
                  </a:lnTo>
                  <a:lnTo>
                    <a:pt x="282549" y="465553"/>
                  </a:lnTo>
                  <a:lnTo>
                    <a:pt x="326693" y="451851"/>
                  </a:lnTo>
                  <a:lnTo>
                    <a:pt x="366639" y="430169"/>
                  </a:lnTo>
                  <a:lnTo>
                    <a:pt x="401443" y="401453"/>
                  </a:lnTo>
                  <a:lnTo>
                    <a:pt x="430158" y="366650"/>
                  </a:lnTo>
                  <a:lnTo>
                    <a:pt x="451840" y="326703"/>
                  </a:lnTo>
                  <a:lnTo>
                    <a:pt x="465543" y="282560"/>
                  </a:lnTo>
                  <a:lnTo>
                    <a:pt x="470320" y="235165"/>
                  </a:lnTo>
                  <a:lnTo>
                    <a:pt x="465543" y="187770"/>
                  </a:lnTo>
                  <a:lnTo>
                    <a:pt x="451840" y="143627"/>
                  </a:lnTo>
                  <a:lnTo>
                    <a:pt x="430158" y="103681"/>
                  </a:lnTo>
                  <a:lnTo>
                    <a:pt x="401443" y="68877"/>
                  </a:lnTo>
                  <a:lnTo>
                    <a:pt x="366639" y="40161"/>
                  </a:lnTo>
                  <a:lnTo>
                    <a:pt x="326693" y="18480"/>
                  </a:lnTo>
                  <a:lnTo>
                    <a:pt x="282549" y="4777"/>
                  </a:lnTo>
                  <a:lnTo>
                    <a:pt x="235155" y="0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3841" y="1542443"/>
              <a:ext cx="176151" cy="245311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90" dirty="0"/>
              <a:t>LIS</a:t>
            </a:r>
            <a:r>
              <a:rPr spc="-145" dirty="0"/>
              <a:t>A</a:t>
            </a:r>
            <a:r>
              <a:rPr dirty="0"/>
              <a:t> </a:t>
            </a:r>
            <a:r>
              <a:rPr spc="-135" dirty="0"/>
              <a:t> </a:t>
            </a:r>
            <a:r>
              <a:rPr spc="-30" dirty="0"/>
              <a:t>W</a:t>
            </a:r>
            <a:r>
              <a:rPr spc="-160" dirty="0"/>
              <a:t>A</a:t>
            </a:r>
            <a:r>
              <a:rPr spc="-225" dirty="0"/>
              <a:t> </a:t>
            </a:r>
            <a:r>
              <a:rPr spc="15" dirty="0"/>
              <a:t>R</a:t>
            </a:r>
            <a:r>
              <a:rPr spc="-180" dirty="0"/>
              <a:t>D</a:t>
            </a:r>
            <a:r>
              <a:rPr dirty="0"/>
              <a:t> </a:t>
            </a:r>
            <a:r>
              <a:rPr spc="-130" dirty="0"/>
              <a:t> </a:t>
            </a:r>
            <a:r>
              <a:rPr spc="-60" dirty="0"/>
              <a:t>C</a:t>
            </a:r>
            <a:r>
              <a:rPr spc="60" dirty="0"/>
              <a:t>ONS</a:t>
            </a:r>
            <a:r>
              <a:rPr spc="-135" dirty="0"/>
              <a:t>U</a:t>
            </a:r>
            <a:r>
              <a:rPr spc="-220" dirty="0"/>
              <a:t> </a:t>
            </a:r>
            <a:r>
              <a:rPr spc="-80" dirty="0"/>
              <a:t>L</a:t>
            </a:r>
            <a:r>
              <a:rPr spc="95" dirty="0"/>
              <a:t>TIN</a:t>
            </a:r>
            <a:r>
              <a:rPr spc="-145" dirty="0"/>
              <a:t>G</a:t>
            </a:r>
            <a:r>
              <a:rPr dirty="0"/>
              <a:t> </a:t>
            </a:r>
            <a:r>
              <a:rPr spc="-130" dirty="0"/>
              <a:t> </a:t>
            </a:r>
            <a:r>
              <a:rPr spc="30" dirty="0"/>
              <a:t>©</a:t>
            </a:r>
            <a:r>
              <a:rPr dirty="0"/>
              <a:t> </a:t>
            </a:r>
            <a:r>
              <a:rPr spc="-130" dirty="0"/>
              <a:t> </a:t>
            </a:r>
            <a:r>
              <a:rPr spc="120" dirty="0"/>
              <a:t>202</a:t>
            </a:r>
            <a:r>
              <a:rPr spc="-75" dirty="0"/>
              <a:t>1</a:t>
            </a:r>
            <a:r>
              <a:rPr spc="-220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06DC56-FF86-8D40-8548-3E17F9F0870A}"/>
              </a:ext>
            </a:extLst>
          </p:cNvPr>
          <p:cNvSpPr txBox="1"/>
          <p:nvPr/>
        </p:nvSpPr>
        <p:spPr>
          <a:xfrm>
            <a:off x="5735488" y="1971103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young people differently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adults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1873CE-96C9-9D40-81A1-61C26537FD87}"/>
              </a:ext>
            </a:extLst>
          </p:cNvPr>
          <p:cNvSpPr txBox="1"/>
          <p:nvPr/>
        </p:nvSpPr>
        <p:spPr>
          <a:xfrm>
            <a:off x="8920109" y="2041208"/>
            <a:ext cx="262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Keep most people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away from </a:t>
            </a:r>
            <a:b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system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D5FA96-ACBB-934D-B092-6C3A7DAB7FE1}"/>
              </a:ext>
            </a:extLst>
          </p:cNvPr>
          <p:cNvSpPr txBox="1"/>
          <p:nvPr/>
        </p:nvSpPr>
        <p:spPr>
          <a:xfrm>
            <a:off x="11956285" y="2480045"/>
            <a:ext cx="262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 </a:t>
            </a:r>
            <a:endParaRPr lang="en-AU" sz="32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220"/>
            <a:ext cx="20104100" cy="11306810"/>
          </a:xfrm>
          <a:custGeom>
            <a:avLst/>
            <a:gdLst/>
            <a:ahLst/>
            <a:cxnLst/>
            <a:rect l="l" t="t" r="r" b="b"/>
            <a:pathLst>
              <a:path w="20104100" h="11306810">
                <a:moveTo>
                  <a:pt x="0" y="11306810"/>
                </a:moveTo>
                <a:lnTo>
                  <a:pt x="20104099" y="11306810"/>
                </a:lnTo>
                <a:lnTo>
                  <a:pt x="20104099" y="0"/>
                </a:lnTo>
                <a:lnTo>
                  <a:pt x="0" y="0"/>
                </a:lnTo>
                <a:lnTo>
                  <a:pt x="0" y="11306810"/>
                </a:lnTo>
                <a:close/>
              </a:path>
            </a:pathLst>
          </a:custGeom>
          <a:solidFill>
            <a:srgbClr val="00A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64528" y="9926797"/>
            <a:ext cx="1118870" cy="214629"/>
            <a:chOff x="17064528" y="9926797"/>
            <a:chExt cx="1118870" cy="2146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4528" y="9930524"/>
              <a:ext cx="171586" cy="207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2166" y="9930524"/>
              <a:ext cx="197323" cy="207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91834" y="9930524"/>
              <a:ext cx="78364" cy="207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519" y="9930231"/>
              <a:ext cx="204485" cy="207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3907" y="9926797"/>
              <a:ext cx="191041" cy="2142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7279" y="9926804"/>
              <a:ext cx="135838" cy="21420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279231" y="9930521"/>
            <a:ext cx="901065" cy="207645"/>
            <a:chOff x="18279231" y="9930521"/>
            <a:chExt cx="901065" cy="207645"/>
          </a:xfrm>
        </p:grpSpPr>
        <p:sp>
          <p:nvSpPr>
            <p:cNvPr id="11" name="object 11"/>
            <p:cNvSpPr/>
            <p:nvPr/>
          </p:nvSpPr>
          <p:spPr>
            <a:xfrm>
              <a:off x="18279224" y="9930529"/>
              <a:ext cx="525145" cy="207645"/>
            </a:xfrm>
            <a:custGeom>
              <a:avLst/>
              <a:gdLst/>
              <a:ahLst/>
              <a:cxnLst/>
              <a:rect l="l" t="t" r="r" b="b"/>
              <a:pathLst>
                <a:path w="525144" h="207645">
                  <a:moveTo>
                    <a:pt x="149860" y="158724"/>
                  </a:moveTo>
                  <a:lnTo>
                    <a:pt x="130695" y="158724"/>
                  </a:lnTo>
                  <a:lnTo>
                    <a:pt x="125552" y="186461"/>
                  </a:lnTo>
                  <a:lnTo>
                    <a:pt x="124688" y="186753"/>
                  </a:lnTo>
                  <a:lnTo>
                    <a:pt x="48895" y="186753"/>
                  </a:lnTo>
                  <a:lnTo>
                    <a:pt x="48895" y="112966"/>
                  </a:lnTo>
                  <a:lnTo>
                    <a:pt x="125260" y="112966"/>
                  </a:lnTo>
                  <a:lnTo>
                    <a:pt x="125260" y="92379"/>
                  </a:lnTo>
                  <a:lnTo>
                    <a:pt x="48895" y="92379"/>
                  </a:lnTo>
                  <a:lnTo>
                    <a:pt x="48895" y="20307"/>
                  </a:lnTo>
                  <a:lnTo>
                    <a:pt x="118389" y="20307"/>
                  </a:lnTo>
                  <a:lnTo>
                    <a:pt x="119545" y="21158"/>
                  </a:lnTo>
                  <a:lnTo>
                    <a:pt x="124117" y="46037"/>
                  </a:lnTo>
                  <a:lnTo>
                    <a:pt x="143573" y="47180"/>
                  </a:lnTo>
                  <a:lnTo>
                    <a:pt x="143573" y="0"/>
                  </a:lnTo>
                  <a:lnTo>
                    <a:pt x="0" y="0"/>
                  </a:lnTo>
                  <a:lnTo>
                    <a:pt x="0" y="15722"/>
                  </a:lnTo>
                  <a:lnTo>
                    <a:pt x="18021" y="17729"/>
                  </a:lnTo>
                  <a:lnTo>
                    <a:pt x="22021" y="18008"/>
                  </a:lnTo>
                  <a:lnTo>
                    <a:pt x="22593" y="19151"/>
                  </a:lnTo>
                  <a:lnTo>
                    <a:pt x="22593" y="188175"/>
                  </a:lnTo>
                  <a:lnTo>
                    <a:pt x="22021" y="189026"/>
                  </a:lnTo>
                  <a:lnTo>
                    <a:pt x="18021" y="189611"/>
                  </a:lnTo>
                  <a:lnTo>
                    <a:pt x="0" y="191604"/>
                  </a:lnTo>
                  <a:lnTo>
                    <a:pt x="0" y="207048"/>
                  </a:lnTo>
                  <a:lnTo>
                    <a:pt x="149860" y="207048"/>
                  </a:lnTo>
                  <a:lnTo>
                    <a:pt x="149860" y="158724"/>
                  </a:lnTo>
                  <a:close/>
                </a:path>
                <a:path w="525144" h="207645">
                  <a:moveTo>
                    <a:pt x="356082" y="0"/>
                  </a:moveTo>
                  <a:lnTo>
                    <a:pt x="293738" y="0"/>
                  </a:lnTo>
                  <a:lnTo>
                    <a:pt x="290880" y="15430"/>
                  </a:lnTo>
                  <a:lnTo>
                    <a:pt x="314032" y="18008"/>
                  </a:lnTo>
                  <a:lnTo>
                    <a:pt x="260565" y="184454"/>
                  </a:lnTo>
                  <a:lnTo>
                    <a:pt x="208216" y="18008"/>
                  </a:lnTo>
                  <a:lnTo>
                    <a:pt x="231673" y="15430"/>
                  </a:lnTo>
                  <a:lnTo>
                    <a:pt x="231673" y="0"/>
                  </a:lnTo>
                  <a:lnTo>
                    <a:pt x="164757" y="0"/>
                  </a:lnTo>
                  <a:lnTo>
                    <a:pt x="161899" y="15430"/>
                  </a:lnTo>
                  <a:lnTo>
                    <a:pt x="180479" y="20015"/>
                  </a:lnTo>
                  <a:lnTo>
                    <a:pt x="242544" y="207048"/>
                  </a:lnTo>
                  <a:lnTo>
                    <a:pt x="278003" y="207048"/>
                  </a:lnTo>
                  <a:lnTo>
                    <a:pt x="338061" y="20586"/>
                  </a:lnTo>
                  <a:lnTo>
                    <a:pt x="340639" y="19443"/>
                  </a:lnTo>
                  <a:lnTo>
                    <a:pt x="356082" y="15430"/>
                  </a:lnTo>
                  <a:lnTo>
                    <a:pt x="356082" y="0"/>
                  </a:lnTo>
                  <a:close/>
                </a:path>
                <a:path w="525144" h="207645">
                  <a:moveTo>
                    <a:pt x="524827" y="158724"/>
                  </a:moveTo>
                  <a:lnTo>
                    <a:pt x="505663" y="158724"/>
                  </a:lnTo>
                  <a:lnTo>
                    <a:pt x="500519" y="186461"/>
                  </a:lnTo>
                  <a:lnTo>
                    <a:pt x="499656" y="186753"/>
                  </a:lnTo>
                  <a:lnTo>
                    <a:pt x="423875" y="186753"/>
                  </a:lnTo>
                  <a:lnTo>
                    <a:pt x="423875" y="112966"/>
                  </a:lnTo>
                  <a:lnTo>
                    <a:pt x="500240" y="112966"/>
                  </a:lnTo>
                  <a:lnTo>
                    <a:pt x="500240" y="92379"/>
                  </a:lnTo>
                  <a:lnTo>
                    <a:pt x="423875" y="92379"/>
                  </a:lnTo>
                  <a:lnTo>
                    <a:pt x="423875" y="20307"/>
                  </a:lnTo>
                  <a:lnTo>
                    <a:pt x="493369" y="20307"/>
                  </a:lnTo>
                  <a:lnTo>
                    <a:pt x="494512" y="21158"/>
                  </a:lnTo>
                  <a:lnTo>
                    <a:pt x="499097" y="46037"/>
                  </a:lnTo>
                  <a:lnTo>
                    <a:pt x="518541" y="47180"/>
                  </a:lnTo>
                  <a:lnTo>
                    <a:pt x="518541" y="0"/>
                  </a:lnTo>
                  <a:lnTo>
                    <a:pt x="374967" y="0"/>
                  </a:lnTo>
                  <a:lnTo>
                    <a:pt x="374967" y="15722"/>
                  </a:lnTo>
                  <a:lnTo>
                    <a:pt x="392988" y="17729"/>
                  </a:lnTo>
                  <a:lnTo>
                    <a:pt x="396989" y="18008"/>
                  </a:lnTo>
                  <a:lnTo>
                    <a:pt x="397573" y="19151"/>
                  </a:lnTo>
                  <a:lnTo>
                    <a:pt x="397573" y="188175"/>
                  </a:lnTo>
                  <a:lnTo>
                    <a:pt x="396989" y="189026"/>
                  </a:lnTo>
                  <a:lnTo>
                    <a:pt x="392988" y="189611"/>
                  </a:lnTo>
                  <a:lnTo>
                    <a:pt x="374967" y="191604"/>
                  </a:lnTo>
                  <a:lnTo>
                    <a:pt x="374967" y="207048"/>
                  </a:lnTo>
                  <a:lnTo>
                    <a:pt x="524827" y="207048"/>
                  </a:lnTo>
                  <a:lnTo>
                    <a:pt x="524827" y="158724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35820" y="9930521"/>
              <a:ext cx="344357" cy="2070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056228" y="10211472"/>
            <a:ext cx="1017905" cy="214629"/>
            <a:chOff x="17056228" y="10211472"/>
            <a:chExt cx="1017905" cy="21462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56228" y="10211472"/>
              <a:ext cx="374670" cy="2142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59521" y="10215197"/>
              <a:ext cx="196758" cy="210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609" y="10215198"/>
              <a:ext cx="171596" cy="2070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244" y="10215198"/>
              <a:ext cx="197334" cy="20705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168556" y="10211473"/>
            <a:ext cx="1172845" cy="214629"/>
            <a:chOff x="18168556" y="10211473"/>
            <a:chExt cx="1172845" cy="21462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68556" y="10215192"/>
              <a:ext cx="118111" cy="2104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12417" y="10215198"/>
              <a:ext cx="196758" cy="210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1508" y="10211478"/>
              <a:ext cx="135849" cy="2142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86822" y="10215199"/>
              <a:ext cx="171596" cy="2070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3021" y="10215199"/>
              <a:ext cx="78364" cy="2070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93" y="10211473"/>
              <a:ext cx="166445" cy="2142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91060" y="10215199"/>
              <a:ext cx="149859" cy="20705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071965" y="10496150"/>
            <a:ext cx="1107440" cy="214629"/>
            <a:chOff x="17071965" y="10496150"/>
            <a:chExt cx="1107440" cy="214629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71965" y="10496150"/>
              <a:ext cx="469630" cy="214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61055" y="10499871"/>
              <a:ext cx="171596" cy="2070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58691" y="10499871"/>
              <a:ext cx="149859" cy="2070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40312" y="10499871"/>
              <a:ext cx="238516" cy="20705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76090" y="10496150"/>
            <a:ext cx="815975" cy="214629"/>
            <a:chOff x="18276090" y="10496150"/>
            <a:chExt cx="815975" cy="21462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76090" y="10499871"/>
              <a:ext cx="238516" cy="207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545808" y="10499869"/>
              <a:ext cx="196758" cy="2104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64899" y="10496150"/>
              <a:ext cx="135849" cy="2142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20212" y="10499871"/>
              <a:ext cx="171596" cy="20705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9181336" y="10496144"/>
            <a:ext cx="410209" cy="214629"/>
            <a:chOff x="19181336" y="10496144"/>
            <a:chExt cx="410209" cy="21462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181336" y="10499862"/>
              <a:ext cx="188182" cy="2070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97569" y="10496144"/>
              <a:ext cx="193617" cy="21421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969636" y="9881875"/>
            <a:ext cx="972819" cy="840740"/>
            <a:chOff x="15969636" y="9881875"/>
            <a:chExt cx="972819" cy="840740"/>
          </a:xfrm>
        </p:grpSpPr>
        <p:sp>
          <p:nvSpPr>
            <p:cNvPr id="40" name="object 40"/>
            <p:cNvSpPr/>
            <p:nvPr/>
          </p:nvSpPr>
          <p:spPr>
            <a:xfrm>
              <a:off x="15969628" y="9881876"/>
              <a:ext cx="972819" cy="841375"/>
            </a:xfrm>
            <a:custGeom>
              <a:avLst/>
              <a:gdLst/>
              <a:ahLst/>
              <a:cxnLst/>
              <a:rect l="l" t="t" r="r" b="b"/>
              <a:pathLst>
                <a:path w="972819" h="841375">
                  <a:moveTo>
                    <a:pt x="972286" y="420382"/>
                  </a:moveTo>
                  <a:lnTo>
                    <a:pt x="970648" y="407860"/>
                  </a:lnTo>
                  <a:lnTo>
                    <a:pt x="965746" y="395986"/>
                  </a:lnTo>
                  <a:lnTo>
                    <a:pt x="751217" y="24409"/>
                  </a:lnTo>
                  <a:lnTo>
                    <a:pt x="743394" y="14224"/>
                  </a:lnTo>
                  <a:lnTo>
                    <a:pt x="733361" y="6540"/>
                  </a:lnTo>
                  <a:lnTo>
                    <a:pt x="721702" y="1689"/>
                  </a:lnTo>
                  <a:lnTo>
                    <a:pt x="708964" y="12"/>
                  </a:lnTo>
                  <a:lnTo>
                    <a:pt x="279895" y="0"/>
                  </a:lnTo>
                  <a:lnTo>
                    <a:pt x="278993" y="127"/>
                  </a:lnTo>
                  <a:lnTo>
                    <a:pt x="269049" y="1282"/>
                  </a:lnTo>
                  <a:lnTo>
                    <a:pt x="268363" y="1536"/>
                  </a:lnTo>
                  <a:lnTo>
                    <a:pt x="267169" y="1689"/>
                  </a:lnTo>
                  <a:lnTo>
                    <a:pt x="262064" y="3822"/>
                  </a:lnTo>
                  <a:lnTo>
                    <a:pt x="258953" y="4940"/>
                  </a:lnTo>
                  <a:lnTo>
                    <a:pt x="258203" y="5422"/>
                  </a:lnTo>
                  <a:lnTo>
                    <a:pt x="255511" y="6540"/>
                  </a:lnTo>
                  <a:lnTo>
                    <a:pt x="250571" y="10325"/>
                  </a:lnTo>
                  <a:lnTo>
                    <a:pt x="249936" y="10731"/>
                  </a:lnTo>
                  <a:lnTo>
                    <a:pt x="249593" y="11074"/>
                  </a:lnTo>
                  <a:lnTo>
                    <a:pt x="245478" y="14224"/>
                  </a:lnTo>
                  <a:lnTo>
                    <a:pt x="242303" y="18351"/>
                  </a:lnTo>
                  <a:lnTo>
                    <a:pt x="237655" y="24396"/>
                  </a:lnTo>
                  <a:lnTo>
                    <a:pt x="23114" y="395986"/>
                  </a:lnTo>
                  <a:lnTo>
                    <a:pt x="18224" y="407847"/>
                  </a:lnTo>
                  <a:lnTo>
                    <a:pt x="16586" y="420382"/>
                  </a:lnTo>
                  <a:lnTo>
                    <a:pt x="18224" y="432904"/>
                  </a:lnTo>
                  <a:lnTo>
                    <a:pt x="23126" y="444779"/>
                  </a:lnTo>
                  <a:lnTo>
                    <a:pt x="89001" y="558876"/>
                  </a:lnTo>
                  <a:lnTo>
                    <a:pt x="92290" y="570433"/>
                  </a:lnTo>
                  <a:lnTo>
                    <a:pt x="89954" y="581634"/>
                  </a:lnTo>
                  <a:lnTo>
                    <a:pt x="82854" y="590499"/>
                  </a:lnTo>
                  <a:lnTo>
                    <a:pt x="71843" y="595096"/>
                  </a:lnTo>
                  <a:lnTo>
                    <a:pt x="60198" y="597090"/>
                  </a:lnTo>
                  <a:lnTo>
                    <a:pt x="48323" y="599960"/>
                  </a:lnTo>
                  <a:lnTo>
                    <a:pt x="36677" y="603859"/>
                  </a:lnTo>
                  <a:lnTo>
                    <a:pt x="25704" y="608939"/>
                  </a:lnTo>
                  <a:lnTo>
                    <a:pt x="19202" y="612482"/>
                  </a:lnTo>
                  <a:lnTo>
                    <a:pt x="14605" y="617016"/>
                  </a:lnTo>
                  <a:lnTo>
                    <a:pt x="10795" y="621868"/>
                  </a:lnTo>
                  <a:lnTo>
                    <a:pt x="13182" y="619937"/>
                  </a:lnTo>
                  <a:lnTo>
                    <a:pt x="15392" y="617893"/>
                  </a:lnTo>
                  <a:lnTo>
                    <a:pt x="18021" y="616458"/>
                  </a:lnTo>
                  <a:lnTo>
                    <a:pt x="6134" y="628091"/>
                  </a:lnTo>
                  <a:lnTo>
                    <a:pt x="0" y="651941"/>
                  </a:lnTo>
                  <a:lnTo>
                    <a:pt x="2870" y="675424"/>
                  </a:lnTo>
                  <a:lnTo>
                    <a:pt x="10325" y="693534"/>
                  </a:lnTo>
                  <a:lnTo>
                    <a:pt x="22047" y="709015"/>
                  </a:lnTo>
                  <a:lnTo>
                    <a:pt x="40017" y="723036"/>
                  </a:lnTo>
                  <a:lnTo>
                    <a:pt x="63969" y="729272"/>
                  </a:lnTo>
                  <a:lnTo>
                    <a:pt x="93586" y="721423"/>
                  </a:lnTo>
                  <a:lnTo>
                    <a:pt x="102273" y="715733"/>
                  </a:lnTo>
                  <a:lnTo>
                    <a:pt x="108216" y="710514"/>
                  </a:lnTo>
                  <a:lnTo>
                    <a:pt x="108483" y="710272"/>
                  </a:lnTo>
                  <a:lnTo>
                    <a:pt x="110794" y="708240"/>
                  </a:lnTo>
                  <a:lnTo>
                    <a:pt x="111455" y="707542"/>
                  </a:lnTo>
                  <a:lnTo>
                    <a:pt x="113957" y="705231"/>
                  </a:lnTo>
                  <a:lnTo>
                    <a:pt x="119519" y="699020"/>
                  </a:lnTo>
                  <a:lnTo>
                    <a:pt x="124574" y="692645"/>
                  </a:lnTo>
                  <a:lnTo>
                    <a:pt x="126504" y="690283"/>
                  </a:lnTo>
                  <a:lnTo>
                    <a:pt x="135978" y="682942"/>
                  </a:lnTo>
                  <a:lnTo>
                    <a:pt x="147281" y="681151"/>
                  </a:lnTo>
                  <a:lnTo>
                    <a:pt x="158216" y="684682"/>
                  </a:lnTo>
                  <a:lnTo>
                    <a:pt x="166636" y="693343"/>
                  </a:lnTo>
                  <a:lnTo>
                    <a:pt x="251739" y="840740"/>
                  </a:lnTo>
                  <a:lnTo>
                    <a:pt x="416801" y="840740"/>
                  </a:lnTo>
                  <a:lnTo>
                    <a:pt x="428536" y="837768"/>
                  </a:lnTo>
                  <a:lnTo>
                    <a:pt x="430606" y="835901"/>
                  </a:lnTo>
                  <a:lnTo>
                    <a:pt x="430136" y="836637"/>
                  </a:lnTo>
                  <a:lnTo>
                    <a:pt x="436156" y="831088"/>
                  </a:lnTo>
                  <a:lnTo>
                    <a:pt x="436372" y="830694"/>
                  </a:lnTo>
                  <a:lnTo>
                    <a:pt x="437083" y="830046"/>
                  </a:lnTo>
                  <a:lnTo>
                    <a:pt x="437908" y="827862"/>
                  </a:lnTo>
                  <a:lnTo>
                    <a:pt x="440029" y="823976"/>
                  </a:lnTo>
                  <a:lnTo>
                    <a:pt x="440474" y="821143"/>
                  </a:lnTo>
                  <a:lnTo>
                    <a:pt x="441159" y="819340"/>
                  </a:lnTo>
                  <a:lnTo>
                    <a:pt x="440969" y="817994"/>
                  </a:lnTo>
                  <a:lnTo>
                    <a:pt x="441299" y="815886"/>
                  </a:lnTo>
                  <a:lnTo>
                    <a:pt x="439496" y="807440"/>
                  </a:lnTo>
                  <a:lnTo>
                    <a:pt x="435178" y="796175"/>
                  </a:lnTo>
                  <a:lnTo>
                    <a:pt x="431660" y="784682"/>
                  </a:lnTo>
                  <a:lnTo>
                    <a:pt x="429374" y="773455"/>
                  </a:lnTo>
                  <a:lnTo>
                    <a:pt x="428764" y="763003"/>
                  </a:lnTo>
                  <a:lnTo>
                    <a:pt x="436384" y="734745"/>
                  </a:lnTo>
                  <a:lnTo>
                    <a:pt x="475208" y="707199"/>
                  </a:lnTo>
                  <a:lnTo>
                    <a:pt x="494474" y="704761"/>
                  </a:lnTo>
                  <a:lnTo>
                    <a:pt x="513892" y="707339"/>
                  </a:lnTo>
                  <a:lnTo>
                    <a:pt x="535673" y="716572"/>
                  </a:lnTo>
                  <a:lnTo>
                    <a:pt x="553275" y="733780"/>
                  </a:lnTo>
                  <a:lnTo>
                    <a:pt x="560120" y="760298"/>
                  </a:lnTo>
                  <a:lnTo>
                    <a:pt x="559028" y="772439"/>
                  </a:lnTo>
                  <a:lnTo>
                    <a:pt x="556564" y="784580"/>
                  </a:lnTo>
                  <a:lnTo>
                    <a:pt x="553072" y="796404"/>
                  </a:lnTo>
                  <a:lnTo>
                    <a:pt x="548944" y="807580"/>
                  </a:lnTo>
                  <a:lnTo>
                    <a:pt x="547370" y="819480"/>
                  </a:lnTo>
                  <a:lnTo>
                    <a:pt x="551459" y="830122"/>
                  </a:lnTo>
                  <a:lnTo>
                    <a:pt x="559968" y="837793"/>
                  </a:lnTo>
                  <a:lnTo>
                    <a:pt x="571665" y="840740"/>
                  </a:lnTo>
                  <a:lnTo>
                    <a:pt x="734034" y="840740"/>
                  </a:lnTo>
                  <a:lnTo>
                    <a:pt x="737133" y="840752"/>
                  </a:lnTo>
                  <a:lnTo>
                    <a:pt x="851433" y="642759"/>
                  </a:lnTo>
                  <a:lnTo>
                    <a:pt x="965746" y="444779"/>
                  </a:lnTo>
                  <a:lnTo>
                    <a:pt x="970648" y="432904"/>
                  </a:lnTo>
                  <a:lnTo>
                    <a:pt x="972286" y="420382"/>
                  </a:lnTo>
                  <a:close/>
                </a:path>
              </a:pathLst>
            </a:custGeom>
            <a:solidFill>
              <a:srgbClr val="063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219" y="9892945"/>
              <a:ext cx="233045" cy="573405"/>
            </a:xfrm>
            <a:custGeom>
              <a:avLst/>
              <a:gdLst/>
              <a:ahLst/>
              <a:cxnLst/>
              <a:rect l="l" t="t" r="r" b="b"/>
              <a:pathLst>
                <a:path w="233044" h="573404">
                  <a:moveTo>
                    <a:pt x="233005" y="0"/>
                  </a:moveTo>
                  <a:lnTo>
                    <a:pt x="6541" y="384909"/>
                  </a:lnTo>
                  <a:lnTo>
                    <a:pt x="0" y="409305"/>
                  </a:lnTo>
                  <a:lnTo>
                    <a:pt x="1635" y="421828"/>
                  </a:lnTo>
                  <a:lnTo>
                    <a:pt x="6541" y="433693"/>
                  </a:lnTo>
                  <a:lnTo>
                    <a:pt x="72414" y="547794"/>
                  </a:lnTo>
                  <a:lnTo>
                    <a:pt x="75005" y="554271"/>
                  </a:lnTo>
                  <a:lnTo>
                    <a:pt x="75631" y="560891"/>
                  </a:lnTo>
                  <a:lnTo>
                    <a:pt x="74478" y="567310"/>
                  </a:lnTo>
                  <a:lnTo>
                    <a:pt x="71733" y="573186"/>
                  </a:lnTo>
                  <a:lnTo>
                    <a:pt x="78368" y="566932"/>
                  </a:lnTo>
                  <a:lnTo>
                    <a:pt x="82216" y="558755"/>
                  </a:lnTo>
                  <a:lnTo>
                    <a:pt x="82822" y="549615"/>
                  </a:lnTo>
                  <a:lnTo>
                    <a:pt x="79733" y="540475"/>
                  </a:lnTo>
                  <a:lnTo>
                    <a:pt x="13850" y="426374"/>
                  </a:lnTo>
                  <a:lnTo>
                    <a:pt x="8949" y="414509"/>
                  </a:lnTo>
                  <a:lnTo>
                    <a:pt x="7316" y="401986"/>
                  </a:lnTo>
                  <a:lnTo>
                    <a:pt x="8949" y="389461"/>
                  </a:lnTo>
                  <a:lnTo>
                    <a:pt x="13850" y="377590"/>
                  </a:lnTo>
                  <a:lnTo>
                    <a:pt x="229676" y="3779"/>
                  </a:lnTo>
                  <a:lnTo>
                    <a:pt x="231414" y="1968"/>
                  </a:lnTo>
                  <a:lnTo>
                    <a:pt x="233005" y="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69847" y="10496428"/>
              <a:ext cx="115254" cy="1147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01530" y="10555700"/>
              <a:ext cx="609600" cy="167005"/>
            </a:xfrm>
            <a:custGeom>
              <a:avLst/>
              <a:gdLst/>
              <a:ahLst/>
              <a:cxnLst/>
              <a:rect l="l" t="t" r="r" b="b"/>
              <a:pathLst>
                <a:path w="609600" h="167004">
                  <a:moveTo>
                    <a:pt x="305562" y="155486"/>
                  </a:moveTo>
                  <a:lnTo>
                    <a:pt x="301739" y="157988"/>
                  </a:lnTo>
                  <a:lnTo>
                    <a:pt x="297256" y="159600"/>
                  </a:lnTo>
                  <a:lnTo>
                    <a:pt x="127152" y="159600"/>
                  </a:lnTo>
                  <a:lnTo>
                    <a:pt x="42049" y="12204"/>
                  </a:lnTo>
                  <a:lnTo>
                    <a:pt x="33629" y="3543"/>
                  </a:lnTo>
                  <a:lnTo>
                    <a:pt x="22694" y="0"/>
                  </a:lnTo>
                  <a:lnTo>
                    <a:pt x="11391" y="1803"/>
                  </a:lnTo>
                  <a:lnTo>
                    <a:pt x="1905" y="9144"/>
                  </a:lnTo>
                  <a:lnTo>
                    <a:pt x="0" y="11480"/>
                  </a:lnTo>
                  <a:lnTo>
                    <a:pt x="9118" y="7734"/>
                  </a:lnTo>
                  <a:lnTo>
                    <a:pt x="18821" y="7899"/>
                  </a:lnTo>
                  <a:lnTo>
                    <a:pt x="27800" y="11861"/>
                  </a:lnTo>
                  <a:lnTo>
                    <a:pt x="34734" y="19519"/>
                  </a:lnTo>
                  <a:lnTo>
                    <a:pt x="119837" y="166928"/>
                  </a:lnTo>
                  <a:lnTo>
                    <a:pt x="293801" y="166928"/>
                  </a:lnTo>
                  <a:lnTo>
                    <a:pt x="301269" y="162204"/>
                  </a:lnTo>
                  <a:lnTo>
                    <a:pt x="305562" y="155486"/>
                  </a:lnTo>
                  <a:close/>
                </a:path>
                <a:path w="609600" h="167004">
                  <a:moveTo>
                    <a:pt x="609460" y="159600"/>
                  </a:moveTo>
                  <a:lnTo>
                    <a:pt x="447078" y="159600"/>
                  </a:lnTo>
                  <a:lnTo>
                    <a:pt x="435394" y="156654"/>
                  </a:lnTo>
                  <a:lnTo>
                    <a:pt x="426872" y="148983"/>
                  </a:lnTo>
                  <a:lnTo>
                    <a:pt x="422783" y="138328"/>
                  </a:lnTo>
                  <a:lnTo>
                    <a:pt x="424357" y="126441"/>
                  </a:lnTo>
                  <a:lnTo>
                    <a:pt x="428498" y="115265"/>
                  </a:lnTo>
                  <a:lnTo>
                    <a:pt x="431977" y="103441"/>
                  </a:lnTo>
                  <a:lnTo>
                    <a:pt x="434454" y="91300"/>
                  </a:lnTo>
                  <a:lnTo>
                    <a:pt x="435546" y="79159"/>
                  </a:lnTo>
                  <a:lnTo>
                    <a:pt x="428701" y="52641"/>
                  </a:lnTo>
                  <a:lnTo>
                    <a:pt x="411099" y="35433"/>
                  </a:lnTo>
                  <a:lnTo>
                    <a:pt x="389305" y="26187"/>
                  </a:lnTo>
                  <a:lnTo>
                    <a:pt x="369887" y="23622"/>
                  </a:lnTo>
                  <a:lnTo>
                    <a:pt x="357428" y="24777"/>
                  </a:lnTo>
                  <a:lnTo>
                    <a:pt x="343319" y="28359"/>
                  </a:lnTo>
                  <a:lnTo>
                    <a:pt x="329272" y="35204"/>
                  </a:lnTo>
                  <a:lnTo>
                    <a:pt x="316941" y="46113"/>
                  </a:lnTo>
                  <a:lnTo>
                    <a:pt x="328371" y="38900"/>
                  </a:lnTo>
                  <a:lnTo>
                    <a:pt x="340461" y="34277"/>
                  </a:lnTo>
                  <a:lnTo>
                    <a:pt x="352196" y="31788"/>
                  </a:lnTo>
                  <a:lnTo>
                    <a:pt x="362572" y="30937"/>
                  </a:lnTo>
                  <a:lnTo>
                    <a:pt x="381990" y="33515"/>
                  </a:lnTo>
                  <a:lnTo>
                    <a:pt x="403783" y="42748"/>
                  </a:lnTo>
                  <a:lnTo>
                    <a:pt x="421373" y="59956"/>
                  </a:lnTo>
                  <a:lnTo>
                    <a:pt x="428231" y="86474"/>
                  </a:lnTo>
                  <a:lnTo>
                    <a:pt x="427139" y="98615"/>
                  </a:lnTo>
                  <a:lnTo>
                    <a:pt x="424662" y="110756"/>
                  </a:lnTo>
                  <a:lnTo>
                    <a:pt x="421182" y="122580"/>
                  </a:lnTo>
                  <a:lnTo>
                    <a:pt x="417042" y="133756"/>
                  </a:lnTo>
                  <a:lnTo>
                    <a:pt x="415467" y="145656"/>
                  </a:lnTo>
                  <a:lnTo>
                    <a:pt x="419557" y="156298"/>
                  </a:lnTo>
                  <a:lnTo>
                    <a:pt x="428066" y="163982"/>
                  </a:lnTo>
                  <a:lnTo>
                    <a:pt x="439750" y="166916"/>
                  </a:lnTo>
                  <a:lnTo>
                    <a:pt x="605231" y="166916"/>
                  </a:lnTo>
                  <a:lnTo>
                    <a:pt x="609460" y="159600"/>
                  </a:lnTo>
                  <a:close/>
                </a:path>
              </a:pathLst>
            </a:custGeom>
            <a:solidFill>
              <a:srgbClr val="063B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89173" y="10041134"/>
              <a:ext cx="567690" cy="494665"/>
            </a:xfrm>
            <a:custGeom>
              <a:avLst/>
              <a:gdLst/>
              <a:ahLst/>
              <a:cxnLst/>
              <a:rect l="l" t="t" r="r" b="b"/>
              <a:pathLst>
                <a:path w="567690" h="494665">
                  <a:moveTo>
                    <a:pt x="230898" y="434098"/>
                  </a:moveTo>
                  <a:lnTo>
                    <a:pt x="176136" y="429488"/>
                  </a:lnTo>
                  <a:lnTo>
                    <a:pt x="166243" y="428828"/>
                  </a:lnTo>
                  <a:lnTo>
                    <a:pt x="165582" y="426847"/>
                  </a:lnTo>
                  <a:lnTo>
                    <a:pt x="165582" y="8572"/>
                  </a:lnTo>
                  <a:lnTo>
                    <a:pt x="7251" y="8572"/>
                  </a:lnTo>
                  <a:lnTo>
                    <a:pt x="0" y="62014"/>
                  </a:lnTo>
                  <a:lnTo>
                    <a:pt x="57391" y="74549"/>
                  </a:lnTo>
                  <a:lnTo>
                    <a:pt x="63995" y="76530"/>
                  </a:lnTo>
                  <a:lnTo>
                    <a:pt x="65963" y="79832"/>
                  </a:lnTo>
                  <a:lnTo>
                    <a:pt x="65963" y="426186"/>
                  </a:lnTo>
                  <a:lnTo>
                    <a:pt x="64655" y="428828"/>
                  </a:lnTo>
                  <a:lnTo>
                    <a:pt x="660" y="433438"/>
                  </a:lnTo>
                  <a:lnTo>
                    <a:pt x="660" y="486219"/>
                  </a:lnTo>
                  <a:lnTo>
                    <a:pt x="230898" y="486219"/>
                  </a:lnTo>
                  <a:lnTo>
                    <a:pt x="230898" y="434098"/>
                  </a:lnTo>
                  <a:close/>
                </a:path>
                <a:path w="567690" h="494665">
                  <a:moveTo>
                    <a:pt x="567093" y="240804"/>
                  </a:moveTo>
                  <a:lnTo>
                    <a:pt x="564769" y="179476"/>
                  </a:lnTo>
                  <a:lnTo>
                    <a:pt x="557060" y="126415"/>
                  </a:lnTo>
                  <a:lnTo>
                    <a:pt x="542886" y="82042"/>
                  </a:lnTo>
                  <a:lnTo>
                    <a:pt x="537857" y="73888"/>
                  </a:lnTo>
                  <a:lnTo>
                    <a:pt x="521144" y="46786"/>
                  </a:lnTo>
                  <a:lnTo>
                    <a:pt x="490728" y="21082"/>
                  </a:lnTo>
                  <a:lnTo>
                    <a:pt x="461454" y="9626"/>
                  </a:lnTo>
                  <a:lnTo>
                    <a:pt x="461454" y="247396"/>
                  </a:lnTo>
                  <a:lnTo>
                    <a:pt x="459663" y="310845"/>
                  </a:lnTo>
                  <a:lnTo>
                    <a:pt x="453237" y="360807"/>
                  </a:lnTo>
                  <a:lnTo>
                    <a:pt x="441007" y="395478"/>
                  </a:lnTo>
                  <a:lnTo>
                    <a:pt x="421754" y="415671"/>
                  </a:lnTo>
                  <a:lnTo>
                    <a:pt x="394233" y="422224"/>
                  </a:lnTo>
                  <a:lnTo>
                    <a:pt x="366483" y="415569"/>
                  </a:lnTo>
                  <a:lnTo>
                    <a:pt x="347827" y="395262"/>
                  </a:lnTo>
                  <a:lnTo>
                    <a:pt x="336575" y="360807"/>
                  </a:lnTo>
                  <a:lnTo>
                    <a:pt x="331050" y="311683"/>
                  </a:lnTo>
                  <a:lnTo>
                    <a:pt x="329590" y="247396"/>
                  </a:lnTo>
                  <a:lnTo>
                    <a:pt x="331533" y="181724"/>
                  </a:lnTo>
                  <a:lnTo>
                    <a:pt x="338162" y="132740"/>
                  </a:lnTo>
                  <a:lnTo>
                    <a:pt x="350672" y="99250"/>
                  </a:lnTo>
                  <a:lnTo>
                    <a:pt x="370281" y="80035"/>
                  </a:lnTo>
                  <a:lnTo>
                    <a:pt x="398195" y="73888"/>
                  </a:lnTo>
                  <a:lnTo>
                    <a:pt x="430631" y="83616"/>
                  </a:lnTo>
                  <a:lnTo>
                    <a:pt x="449910" y="114058"/>
                  </a:lnTo>
                  <a:lnTo>
                    <a:pt x="459155" y="167132"/>
                  </a:lnTo>
                  <a:lnTo>
                    <a:pt x="461416" y="240804"/>
                  </a:lnTo>
                  <a:lnTo>
                    <a:pt x="461454" y="247396"/>
                  </a:lnTo>
                  <a:lnTo>
                    <a:pt x="461454" y="9626"/>
                  </a:lnTo>
                  <a:lnTo>
                    <a:pt x="450545" y="5346"/>
                  </a:lnTo>
                  <a:lnTo>
                    <a:pt x="399516" y="0"/>
                  </a:lnTo>
                  <a:lnTo>
                    <a:pt x="354253" y="4076"/>
                  </a:lnTo>
                  <a:lnTo>
                    <a:pt x="316611" y="16179"/>
                  </a:lnTo>
                  <a:lnTo>
                    <a:pt x="262216" y="63665"/>
                  </a:lnTo>
                  <a:lnTo>
                    <a:pt x="244487" y="98640"/>
                  </a:lnTo>
                  <a:lnTo>
                    <a:pt x="232435" y="140830"/>
                  </a:lnTo>
                  <a:lnTo>
                    <a:pt x="225552" y="190042"/>
                  </a:lnTo>
                  <a:lnTo>
                    <a:pt x="223418" y="244754"/>
                  </a:lnTo>
                  <a:lnTo>
                    <a:pt x="223418" y="247396"/>
                  </a:lnTo>
                  <a:lnTo>
                    <a:pt x="225272" y="303707"/>
                  </a:lnTo>
                  <a:lnTo>
                    <a:pt x="231406" y="353860"/>
                  </a:lnTo>
                  <a:lnTo>
                    <a:pt x="242404" y="396455"/>
                  </a:lnTo>
                  <a:lnTo>
                    <a:pt x="258914" y="431457"/>
                  </a:lnTo>
                  <a:lnTo>
                    <a:pt x="311035" y="478383"/>
                  </a:lnTo>
                  <a:lnTo>
                    <a:pt x="347941" y="490181"/>
                  </a:lnTo>
                  <a:lnTo>
                    <a:pt x="392912" y="494131"/>
                  </a:lnTo>
                  <a:lnTo>
                    <a:pt x="438277" y="490016"/>
                  </a:lnTo>
                  <a:lnTo>
                    <a:pt x="475792" y="477735"/>
                  </a:lnTo>
                  <a:lnTo>
                    <a:pt x="529475" y="429310"/>
                  </a:lnTo>
                  <a:lnTo>
                    <a:pt x="546773" y="393433"/>
                  </a:lnTo>
                  <a:lnTo>
                    <a:pt x="558431" y="349961"/>
                  </a:lnTo>
                  <a:lnTo>
                    <a:pt x="565023" y="299034"/>
                  </a:lnTo>
                  <a:lnTo>
                    <a:pt x="567093" y="240804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317" y="10567424"/>
            <a:ext cx="32956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90" dirty="0">
                <a:solidFill>
                  <a:srgbClr val="063B51"/>
                </a:solidFill>
                <a:latin typeface="Arial"/>
                <a:cs typeface="Arial"/>
              </a:rPr>
              <a:t>LIS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063B51"/>
                </a:solidFill>
                <a:latin typeface="Arial"/>
                <a:cs typeface="Arial"/>
              </a:rPr>
              <a:t>W</a:t>
            </a:r>
            <a:r>
              <a:rPr sz="1500" spc="-160" dirty="0">
                <a:solidFill>
                  <a:srgbClr val="063B51"/>
                </a:solidFill>
                <a:latin typeface="Arial"/>
                <a:cs typeface="Arial"/>
              </a:rPr>
              <a:t>A</a:t>
            </a:r>
            <a:r>
              <a:rPr sz="1500" spc="-225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063B51"/>
                </a:solidFill>
                <a:latin typeface="Arial"/>
                <a:cs typeface="Arial"/>
              </a:rPr>
              <a:t>R</a:t>
            </a:r>
            <a:r>
              <a:rPr sz="1500" spc="-180" dirty="0">
                <a:solidFill>
                  <a:srgbClr val="063B51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063B51"/>
                </a:solidFill>
                <a:latin typeface="Arial"/>
                <a:cs typeface="Arial"/>
              </a:rPr>
              <a:t>C</a:t>
            </a:r>
            <a:r>
              <a:rPr sz="1500" spc="60" dirty="0">
                <a:solidFill>
                  <a:srgbClr val="063B51"/>
                </a:solidFill>
                <a:latin typeface="Arial"/>
                <a:cs typeface="Arial"/>
              </a:rPr>
              <a:t>ONS</a:t>
            </a:r>
            <a:r>
              <a:rPr sz="1500" spc="-135" dirty="0">
                <a:solidFill>
                  <a:srgbClr val="063B51"/>
                </a:solidFill>
                <a:latin typeface="Arial"/>
                <a:cs typeface="Arial"/>
              </a:rPr>
              <a:t>U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063B51"/>
                </a:solidFill>
                <a:latin typeface="Arial"/>
                <a:cs typeface="Arial"/>
              </a:rPr>
              <a:t>L</a:t>
            </a:r>
            <a:r>
              <a:rPr sz="1500" spc="95" dirty="0">
                <a:solidFill>
                  <a:srgbClr val="063B51"/>
                </a:solidFill>
                <a:latin typeface="Arial"/>
                <a:cs typeface="Arial"/>
              </a:rPr>
              <a:t>TIN</a:t>
            </a:r>
            <a:r>
              <a:rPr sz="1500" spc="-145" dirty="0">
                <a:solidFill>
                  <a:srgbClr val="063B51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063B51"/>
                </a:solidFill>
                <a:latin typeface="Arial"/>
                <a:cs typeface="Arial"/>
              </a:rPr>
              <a:t>©</a:t>
            </a:r>
            <a:r>
              <a:rPr sz="150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63B51"/>
                </a:solidFill>
                <a:latin typeface="Arial"/>
                <a:cs typeface="Arial"/>
              </a:rPr>
              <a:t>202</a:t>
            </a:r>
            <a:r>
              <a:rPr sz="1500" spc="-75" dirty="0">
                <a:solidFill>
                  <a:srgbClr val="063B51"/>
                </a:solidFill>
                <a:latin typeface="Arial"/>
                <a:cs typeface="Arial"/>
              </a:rPr>
              <a:t>1</a:t>
            </a:r>
            <a:r>
              <a:rPr sz="1500" spc="-220" dirty="0">
                <a:solidFill>
                  <a:srgbClr val="063B51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184650" y="5197475"/>
            <a:ext cx="11353800" cy="323723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0010" marR="73025" algn="ctr">
              <a:lnSpc>
                <a:spcPts val="4950"/>
              </a:lnSpc>
              <a:spcBef>
                <a:spcPts val="655"/>
              </a:spcBef>
            </a:pP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Re-design youth justice supervision</a:t>
            </a:r>
            <a:b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so one trusted worker can remain </a:t>
            </a:r>
            <a:b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connected with the young person across all </a:t>
            </a:r>
            <a:b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  <a:t>order types, including custody. </a:t>
            </a:r>
            <a:br>
              <a:rPr lang="en-AU" dirty="0">
                <a:solidFill>
                  <a:srgbClr val="073C51"/>
                </a:solidFill>
                <a:latin typeface="Roboto Slab" pitchFamily="2" charset="0"/>
                <a:ea typeface="Roboto Slab" pitchFamily="2" charset="0"/>
              </a:rPr>
            </a:br>
            <a:endParaRPr spc="-15" dirty="0">
              <a:solidFill>
                <a:srgbClr val="073C51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8" name="Picture 4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4538418-9B16-4985-AD50-D12BC0191D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16" y="930275"/>
            <a:ext cx="3644267" cy="365673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9C75352-48AC-4882-B9FA-5D3CCEF31D30}"/>
              </a:ext>
            </a:extLst>
          </p:cNvPr>
          <p:cNvSpPr txBox="1"/>
          <p:nvPr/>
        </p:nvSpPr>
        <p:spPr>
          <a:xfrm>
            <a:off x="8756650" y="2301875"/>
            <a:ext cx="2640597" cy="9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6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Privilege relationships</a:t>
            </a:r>
            <a:r>
              <a:rPr lang="en-US" sz="2600" dirty="0">
                <a:solidFill>
                  <a:srgbClr val="073C5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AU" sz="2600" dirty="0">
              <a:solidFill>
                <a:srgbClr val="073C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336B328-2F8F-462F-8E79-5D39740BACB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34364" y="4651789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999</Words>
  <Application>Microsoft Office PowerPoint</Application>
  <PresentationFormat>Custom</PresentationFormat>
  <Paragraphs>154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Adelle PE</vt:lpstr>
      <vt:lpstr>Arial</vt:lpstr>
      <vt:lpstr>Calibri</vt:lpstr>
      <vt:lpstr>Roboto Slab</vt:lpstr>
      <vt:lpstr>Source Sans Pro</vt:lpstr>
      <vt:lpstr>Office Theme</vt:lpstr>
      <vt:lpstr>THINGS EVERY  YOUTH JUSTICE  SYSTEM MUST DO</vt:lpstr>
      <vt:lpstr>PowerPoint Presentation</vt:lpstr>
      <vt:lpstr>PowerPoint Presentation</vt:lpstr>
      <vt:lpstr>Each year a young person’s age at first  sentence is delayed presents an 18% reduction  in the likelihood of their future reoffending.   </vt:lpstr>
      <vt:lpstr>Expand the upper age limit of youth justice  to service some young people who currently fall  within the adult corrections system.</vt:lpstr>
      <vt:lpstr>PowerPoint Presentation</vt:lpstr>
      <vt:lpstr>Apply  granular local data regarding  pre-charge diversion and bail decisions to  develop place-based responses.  </vt:lpstr>
      <vt:lpstr>PowerPoint Presentation</vt:lpstr>
      <vt:lpstr>Re-design youth justice supervision so one trusted worker can remain  connected with the young person across all  order types, including custody.  </vt:lpstr>
      <vt:lpstr>PowerPoint Presentation</vt:lpstr>
      <vt:lpstr>Engage community service providers in delivering  health, recreational and training services in custody.  </vt:lpstr>
      <vt:lpstr>PowerPoint Presentation</vt:lpstr>
      <vt:lpstr>Apply granular local data regarding school  exclusions to inform place based partnering  opportunities…and have this work captured  in the educational authority’s strategic plan.   </vt:lpstr>
      <vt:lpstr>PowerPoint Presentation</vt:lpstr>
      <vt:lpstr>Design timely youth justice breach practices and policies to recognise and respond to the impact  of trauma and provide some room to fail.  </vt:lpstr>
      <vt:lpstr>PowerPoint Presentation</vt:lpstr>
      <vt:lpstr>50%</vt:lpstr>
      <vt:lpstr>Invest in specific, discrete initiatives  in mainstream agencies that respond  to justice involved young people –  don’t try to make it everyone’s business. </vt:lpstr>
      <vt:lpstr>PowerPoint Presentation</vt:lpstr>
      <vt:lpstr>Establish a family based, restorative  justice initiative targeting young people who  are respondents to an application for a  family violence intervention order.  </vt:lpstr>
      <vt:lpstr>PowerPoint Presentation</vt:lpstr>
      <vt:lpstr>Adapt Youth Court practices to better identify and accommodate  cognitive disabilities, learning difficulties  and language disorders.  </vt:lpstr>
      <vt:lpstr>PowerPoint Presentation</vt:lpstr>
      <vt:lpstr>Ensure that the goal of maximising quality relationships with young people is expressly factored into placement decisions and workforce rostering.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puzzel</dc:title>
  <dc:creator>karina</dc:creator>
  <cp:lastModifiedBy>Maynard, Justine</cp:lastModifiedBy>
  <cp:revision>10</cp:revision>
  <dcterms:created xsi:type="dcterms:W3CDTF">2021-11-09T05:09:34Z</dcterms:created>
  <dcterms:modified xsi:type="dcterms:W3CDTF">2022-01-27T04:39:06Z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2021-11-09T00:00:00Z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2021-11-09T00:00:00Z</vt:filetime>
  </property>
</Properties>
</file>